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3">
  <p:sldMasterIdLst>
    <p:sldMasterId id="2147483651" r:id="rId1"/>
    <p:sldMasterId id="2147483670" r:id="rId2"/>
  </p:sldMasterIdLst>
  <p:notesMasterIdLst>
    <p:notesMasterId r:id="rId35"/>
  </p:notesMasterIdLst>
  <p:handoutMasterIdLst>
    <p:handoutMasterId r:id="rId36"/>
  </p:handoutMasterIdLst>
  <p:sldIdLst>
    <p:sldId id="293" r:id="rId3"/>
    <p:sldId id="360" r:id="rId4"/>
    <p:sldId id="355" r:id="rId5"/>
    <p:sldId id="361" r:id="rId6"/>
    <p:sldId id="386" r:id="rId7"/>
    <p:sldId id="389" r:id="rId8"/>
    <p:sldId id="388" r:id="rId9"/>
    <p:sldId id="383" r:id="rId10"/>
    <p:sldId id="376" r:id="rId11"/>
    <p:sldId id="364" r:id="rId12"/>
    <p:sldId id="378" r:id="rId13"/>
    <p:sldId id="382" r:id="rId14"/>
    <p:sldId id="384" r:id="rId15"/>
    <p:sldId id="385" r:id="rId16"/>
    <p:sldId id="363" r:id="rId17"/>
    <p:sldId id="390" r:id="rId18"/>
    <p:sldId id="379" r:id="rId19"/>
    <p:sldId id="380" r:id="rId20"/>
    <p:sldId id="381" r:id="rId21"/>
    <p:sldId id="372" r:id="rId22"/>
    <p:sldId id="377" r:id="rId23"/>
    <p:sldId id="365" r:id="rId24"/>
    <p:sldId id="366" r:id="rId25"/>
    <p:sldId id="367" r:id="rId26"/>
    <p:sldId id="368" r:id="rId27"/>
    <p:sldId id="369" r:id="rId28"/>
    <p:sldId id="371" r:id="rId29"/>
    <p:sldId id="392" r:id="rId30"/>
    <p:sldId id="373" r:id="rId31"/>
    <p:sldId id="374" r:id="rId32"/>
    <p:sldId id="393" r:id="rId33"/>
    <p:sldId id="375" r:id="rId34"/>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0F24C"/>
    <a:srgbClr val="009900"/>
    <a:srgbClr val="008000"/>
    <a:srgbClr val="E1BB19"/>
    <a:srgbClr val="448AE8"/>
    <a:srgbClr val="FF9900"/>
    <a:srgbClr val="FFFF00"/>
    <a:srgbClr val="FFFFF0"/>
    <a:srgbClr val="196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0" autoAdjust="0"/>
    <p:restoredTop sz="94731" autoAdjust="0"/>
  </p:normalViewPr>
  <p:slideViewPr>
    <p:cSldViewPr>
      <p:cViewPr varScale="1">
        <p:scale>
          <a:sx n="93" d="100"/>
          <a:sy n="93" d="100"/>
        </p:scale>
        <p:origin x="-624" y="-67"/>
      </p:cViewPr>
      <p:guideLst>
        <p:guide orient="horz" pos="515"/>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512"/>
    </p:cViewPr>
  </p:sorterViewPr>
  <p:notesViewPr>
    <p:cSldViewPr>
      <p:cViewPr>
        <p:scale>
          <a:sx n="130" d="100"/>
          <a:sy n="130" d="100"/>
        </p:scale>
        <p:origin x="-708" y="2976"/>
      </p:cViewPr>
      <p:guideLst>
        <p:guide orient="horz" pos="3025"/>
        <p:guide pos="2303"/>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187700" cy="473075"/>
          </a:xfrm>
          <a:prstGeom prst="rect">
            <a:avLst/>
          </a:prstGeom>
          <a:noFill/>
          <a:ln w="9525">
            <a:noFill/>
            <a:miter lim="800000"/>
            <a:headEnd/>
            <a:tailEnd/>
          </a:ln>
        </p:spPr>
        <p:txBody>
          <a:bodyPr vert="horz" wrap="square" lIns="96779" tIns="48390" rIns="96779" bIns="48390" numCol="1" anchor="t" anchorCtr="0" compatLnSpc="1">
            <a:prstTxWarp prst="textNoShape">
              <a:avLst/>
            </a:prstTxWarp>
          </a:bodyPr>
          <a:lstStyle>
            <a:lvl1pPr defTabSz="966788" eaLnBrk="0" hangingPunct="0">
              <a:defRPr sz="1200">
                <a:latin typeface="Times New Roman" pitchFamily="18" charset="0"/>
              </a:defRPr>
            </a:lvl1pPr>
          </a:lstStyle>
          <a:p>
            <a:endParaRPr lang="en-US"/>
          </a:p>
        </p:txBody>
      </p:sp>
      <p:sp>
        <p:nvSpPr>
          <p:cNvPr id="33795" name="Rectangle 3"/>
          <p:cNvSpPr>
            <a:spLocks noGrp="1" noChangeArrowheads="1"/>
          </p:cNvSpPr>
          <p:nvPr>
            <p:ph type="dt" sz="quarter" idx="1"/>
          </p:nvPr>
        </p:nvSpPr>
        <p:spPr bwMode="auto">
          <a:xfrm>
            <a:off x="4144963" y="0"/>
            <a:ext cx="3187700" cy="473075"/>
          </a:xfrm>
          <a:prstGeom prst="rect">
            <a:avLst/>
          </a:prstGeom>
          <a:noFill/>
          <a:ln w="9525">
            <a:noFill/>
            <a:miter lim="800000"/>
            <a:headEnd/>
            <a:tailEnd/>
          </a:ln>
        </p:spPr>
        <p:txBody>
          <a:bodyPr vert="horz" wrap="square" lIns="96779" tIns="48390" rIns="96779" bIns="48390" numCol="1" anchor="t" anchorCtr="0" compatLnSpc="1">
            <a:prstTxWarp prst="textNoShape">
              <a:avLst/>
            </a:prstTxWarp>
          </a:bodyPr>
          <a:lstStyle>
            <a:lvl1pPr algn="r" defTabSz="966788" eaLnBrk="0" hangingPunct="0">
              <a:defRPr sz="1200">
                <a:latin typeface="Times New Roman" pitchFamily="18" charset="0"/>
              </a:defRPr>
            </a:lvl1pPr>
          </a:lstStyle>
          <a:p>
            <a:endParaRPr lang="en-US"/>
          </a:p>
        </p:txBody>
      </p:sp>
      <p:sp>
        <p:nvSpPr>
          <p:cNvPr id="33796" name="Rectangle 4"/>
          <p:cNvSpPr>
            <a:spLocks noGrp="1" noChangeArrowheads="1"/>
          </p:cNvSpPr>
          <p:nvPr>
            <p:ph type="ftr" sz="quarter" idx="2"/>
          </p:nvPr>
        </p:nvSpPr>
        <p:spPr bwMode="auto">
          <a:xfrm>
            <a:off x="0" y="9144000"/>
            <a:ext cx="3187700" cy="474663"/>
          </a:xfrm>
          <a:prstGeom prst="rect">
            <a:avLst/>
          </a:prstGeom>
          <a:noFill/>
          <a:ln w="9525">
            <a:noFill/>
            <a:miter lim="800000"/>
            <a:headEnd/>
            <a:tailEnd/>
          </a:ln>
        </p:spPr>
        <p:txBody>
          <a:bodyPr vert="horz" wrap="square" lIns="96779" tIns="48390" rIns="96779" bIns="48390" numCol="1" anchor="b" anchorCtr="0" compatLnSpc="1">
            <a:prstTxWarp prst="textNoShape">
              <a:avLst/>
            </a:prstTxWarp>
          </a:bodyPr>
          <a:lstStyle>
            <a:lvl1pPr defTabSz="966788" eaLnBrk="0" hangingPunct="0">
              <a:defRPr sz="1200">
                <a:latin typeface="Times New Roman" pitchFamily="18" charset="0"/>
              </a:defRPr>
            </a:lvl1pPr>
          </a:lstStyle>
          <a:p>
            <a:endParaRPr lang="en-US"/>
          </a:p>
        </p:txBody>
      </p:sp>
      <p:sp>
        <p:nvSpPr>
          <p:cNvPr id="33797" name="Rectangle 5"/>
          <p:cNvSpPr>
            <a:spLocks noGrp="1" noChangeArrowheads="1"/>
          </p:cNvSpPr>
          <p:nvPr>
            <p:ph type="sldNum" sz="quarter" idx="3"/>
          </p:nvPr>
        </p:nvSpPr>
        <p:spPr bwMode="auto">
          <a:xfrm>
            <a:off x="4144963" y="9144000"/>
            <a:ext cx="3187700" cy="474663"/>
          </a:xfrm>
          <a:prstGeom prst="rect">
            <a:avLst/>
          </a:prstGeom>
          <a:noFill/>
          <a:ln w="9525">
            <a:noFill/>
            <a:miter lim="800000"/>
            <a:headEnd/>
            <a:tailEnd/>
          </a:ln>
        </p:spPr>
        <p:txBody>
          <a:bodyPr vert="horz" wrap="square" lIns="96779" tIns="48390" rIns="96779" bIns="48390" numCol="1" anchor="b" anchorCtr="0" compatLnSpc="1">
            <a:prstTxWarp prst="textNoShape">
              <a:avLst/>
            </a:prstTxWarp>
          </a:bodyPr>
          <a:lstStyle>
            <a:lvl1pPr algn="r" defTabSz="966788" eaLnBrk="0" hangingPunct="0">
              <a:defRPr sz="1200">
                <a:latin typeface="Times New Roman" pitchFamily="18" charset="0"/>
              </a:defRPr>
            </a:lvl1pPr>
          </a:lstStyle>
          <a:p>
            <a:fld id="{0D0192A2-F599-4648-968A-385FA6296586}" type="slidenum">
              <a:rPr lang="en-US"/>
              <a:pPr/>
              <a:t>‹#›</a:t>
            </a:fld>
            <a:endParaRPr lang="en-US"/>
          </a:p>
        </p:txBody>
      </p:sp>
    </p:spTree>
    <p:extLst>
      <p:ext uri="{BB962C8B-B14F-4D97-AF65-F5344CB8AC3E}">
        <p14:creationId xmlns:p14="http://schemas.microsoft.com/office/powerpoint/2010/main" val="333743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70238" cy="473075"/>
          </a:xfrm>
          <a:prstGeom prst="rect">
            <a:avLst/>
          </a:prstGeom>
          <a:noFill/>
          <a:ln w="9525">
            <a:noFill/>
            <a:miter lim="800000"/>
            <a:headEnd/>
            <a:tailEnd/>
          </a:ln>
        </p:spPr>
        <p:txBody>
          <a:bodyPr vert="horz" wrap="square" lIns="97837" tIns="48918" rIns="97837" bIns="48918" numCol="1" anchor="t" anchorCtr="0" compatLnSpc="1">
            <a:prstTxWarp prst="textNoShape">
              <a:avLst/>
            </a:prstTxWarp>
          </a:bodyPr>
          <a:lstStyle>
            <a:lvl1pPr defTabSz="979488" eaLnBrk="0" hangingPunct="0">
              <a:defRPr sz="1200">
                <a:latin typeface="Times New Roman" pitchFamily="18" charset="0"/>
              </a:defRPr>
            </a:lvl1pPr>
          </a:lstStyle>
          <a:p>
            <a:endParaRPr lang="en-US"/>
          </a:p>
        </p:txBody>
      </p:sp>
      <p:sp>
        <p:nvSpPr>
          <p:cNvPr id="10243" name="Rectangle 3"/>
          <p:cNvSpPr>
            <a:spLocks noGrp="1" noChangeArrowheads="1"/>
          </p:cNvSpPr>
          <p:nvPr>
            <p:ph type="dt" idx="1"/>
          </p:nvPr>
        </p:nvSpPr>
        <p:spPr bwMode="auto">
          <a:xfrm>
            <a:off x="4144963" y="0"/>
            <a:ext cx="3170237" cy="473075"/>
          </a:xfrm>
          <a:prstGeom prst="rect">
            <a:avLst/>
          </a:prstGeom>
          <a:noFill/>
          <a:ln w="9525">
            <a:noFill/>
            <a:miter lim="800000"/>
            <a:headEnd/>
            <a:tailEnd/>
          </a:ln>
        </p:spPr>
        <p:txBody>
          <a:bodyPr vert="horz" wrap="square" lIns="97837" tIns="48918" rIns="97837" bIns="48918" numCol="1" anchor="t" anchorCtr="0" compatLnSpc="1">
            <a:prstTxWarp prst="textNoShape">
              <a:avLst/>
            </a:prstTxWarp>
          </a:bodyPr>
          <a:lstStyle>
            <a:lvl1pPr algn="r" defTabSz="979488" eaLnBrk="0" hangingPunct="0">
              <a:defRPr sz="1200">
                <a:latin typeface="Times New Roman" pitchFamily="18" charset="0"/>
              </a:defRPr>
            </a:lvl1pPr>
          </a:lstStyle>
          <a:p>
            <a:endParaRPr lang="en-US"/>
          </a:p>
        </p:txBody>
      </p:sp>
      <p:sp>
        <p:nvSpPr>
          <p:cNvPr id="18436" name="Rectangle 4"/>
          <p:cNvSpPr>
            <a:spLocks noGrp="1" noRot="1" noChangeAspect="1" noChangeArrowheads="1" noTextEdit="1"/>
          </p:cNvSpPr>
          <p:nvPr>
            <p:ph type="sldImg" idx="2"/>
          </p:nvPr>
        </p:nvSpPr>
        <p:spPr bwMode="auto">
          <a:xfrm>
            <a:off x="1230313" y="765175"/>
            <a:ext cx="4852987" cy="3640138"/>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74725" y="4595813"/>
            <a:ext cx="5365750" cy="4276725"/>
          </a:xfrm>
          <a:prstGeom prst="rect">
            <a:avLst/>
          </a:prstGeom>
          <a:noFill/>
          <a:ln w="9525">
            <a:noFill/>
            <a:miter lim="800000"/>
            <a:headEnd/>
            <a:tailEnd/>
          </a:ln>
        </p:spPr>
        <p:txBody>
          <a:bodyPr vert="horz" wrap="square" lIns="97837" tIns="48918" rIns="97837" bIns="4891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9112250"/>
            <a:ext cx="3170238" cy="473075"/>
          </a:xfrm>
          <a:prstGeom prst="rect">
            <a:avLst/>
          </a:prstGeom>
          <a:noFill/>
          <a:ln w="9525">
            <a:noFill/>
            <a:miter lim="800000"/>
            <a:headEnd/>
            <a:tailEnd/>
          </a:ln>
        </p:spPr>
        <p:txBody>
          <a:bodyPr vert="horz" wrap="square" lIns="97837" tIns="48918" rIns="97837" bIns="48918" numCol="1" anchor="b" anchorCtr="0" compatLnSpc="1">
            <a:prstTxWarp prst="textNoShape">
              <a:avLst/>
            </a:prstTxWarp>
          </a:bodyPr>
          <a:lstStyle>
            <a:lvl1pPr defTabSz="979488" eaLnBrk="0" hangingPunct="0">
              <a:defRPr sz="1200">
                <a:latin typeface="Times New Roman" pitchFamily="18" charset="0"/>
              </a:defRPr>
            </a:lvl1pPr>
          </a:lstStyle>
          <a:p>
            <a:endParaRPr lang="en-US"/>
          </a:p>
        </p:txBody>
      </p:sp>
      <p:sp>
        <p:nvSpPr>
          <p:cNvPr id="10247" name="Rectangle 7"/>
          <p:cNvSpPr>
            <a:spLocks noGrp="1" noChangeArrowheads="1"/>
          </p:cNvSpPr>
          <p:nvPr>
            <p:ph type="sldNum" sz="quarter" idx="5"/>
          </p:nvPr>
        </p:nvSpPr>
        <p:spPr bwMode="auto">
          <a:xfrm>
            <a:off x="4144963" y="9112250"/>
            <a:ext cx="3170237" cy="473075"/>
          </a:xfrm>
          <a:prstGeom prst="rect">
            <a:avLst/>
          </a:prstGeom>
          <a:noFill/>
          <a:ln w="9525">
            <a:noFill/>
            <a:miter lim="800000"/>
            <a:headEnd/>
            <a:tailEnd/>
          </a:ln>
        </p:spPr>
        <p:txBody>
          <a:bodyPr vert="horz" wrap="square" lIns="97837" tIns="48918" rIns="97837" bIns="48918" numCol="1" anchor="b" anchorCtr="0" compatLnSpc="1">
            <a:prstTxWarp prst="textNoShape">
              <a:avLst/>
            </a:prstTxWarp>
          </a:bodyPr>
          <a:lstStyle>
            <a:lvl1pPr algn="r" defTabSz="979488" eaLnBrk="0" hangingPunct="0">
              <a:defRPr sz="1200">
                <a:latin typeface="Times New Roman" pitchFamily="18" charset="0"/>
              </a:defRPr>
            </a:lvl1pPr>
          </a:lstStyle>
          <a:p>
            <a:fld id="{62F4D9AD-1FE3-4BA2-933A-A3EE25A0CC13}" type="slidenum">
              <a:rPr lang="en-US"/>
              <a:pPr/>
              <a:t>‹#›</a:t>
            </a:fld>
            <a:endParaRPr lang="en-US"/>
          </a:p>
        </p:txBody>
      </p:sp>
    </p:spTree>
    <p:extLst>
      <p:ext uri="{BB962C8B-B14F-4D97-AF65-F5344CB8AC3E}">
        <p14:creationId xmlns:p14="http://schemas.microsoft.com/office/powerpoint/2010/main" val="2717770788"/>
      </p:ext>
    </p:extLst>
  </p:cSld>
  <p:clrMap bg1="lt1" tx1="dk1" bg2="lt2" tx2="dk2" accent1="accent1" accent2="accent2" accent3="accent3" accent4="accent4" accent5="accent5" accent6="accent6" hlink="hlink" folHlink="folHlink"/>
  <p:notesStyle>
    <a:lvl1pPr marL="111125" indent="-111125" algn="l" rtl="0" eaLnBrk="0" fontAlgn="base" hangingPunct="0">
      <a:spcBef>
        <a:spcPct val="30000"/>
      </a:spcBef>
      <a:spcAft>
        <a:spcPct val="0"/>
      </a:spcAft>
      <a:buChar char="•"/>
      <a:defRPr kumimoji="1" sz="1400" b="1" kern="1200">
        <a:solidFill>
          <a:schemeClr val="tx1"/>
        </a:solidFill>
        <a:latin typeface="Verdana" pitchFamily="34" charset="0"/>
        <a:ea typeface="+mn-ea"/>
        <a:cs typeface="+mn-cs"/>
      </a:defRPr>
    </a:lvl1pPr>
    <a:lvl2pPr marL="338138" indent="-112713" algn="l" rtl="0" eaLnBrk="0" fontAlgn="base" hangingPunct="0">
      <a:spcBef>
        <a:spcPct val="30000"/>
      </a:spcBef>
      <a:spcAft>
        <a:spcPct val="0"/>
      </a:spcAft>
      <a:buFont typeface="Wingdings" pitchFamily="2" charset="2"/>
      <a:buChar char="§"/>
      <a:defRPr kumimoji="1" sz="1400" kern="1200">
        <a:solidFill>
          <a:schemeClr val="tx1"/>
        </a:solidFill>
        <a:latin typeface="Verdana" pitchFamily="34" charset="0"/>
        <a:ea typeface="+mn-ea"/>
        <a:cs typeface="+mn-cs"/>
      </a:defRPr>
    </a:lvl2pPr>
    <a:lvl3pPr marL="568325" indent="-115888" algn="l" rtl="0" eaLnBrk="0" fontAlgn="base" hangingPunct="0">
      <a:spcBef>
        <a:spcPct val="30000"/>
      </a:spcBef>
      <a:spcAft>
        <a:spcPct val="0"/>
      </a:spcAft>
      <a:buChar char="•"/>
      <a:defRPr kumimoji="1" sz="1200" kern="1200">
        <a:solidFill>
          <a:schemeClr val="tx1"/>
        </a:solidFill>
        <a:latin typeface="Verdana" pitchFamily="34" charset="0"/>
        <a:ea typeface="+mn-ea"/>
        <a:cs typeface="+mn-cs"/>
      </a:defRPr>
    </a:lvl3pPr>
    <a:lvl4pPr marL="803275" indent="-120650" algn="l" rtl="0" eaLnBrk="0" fontAlgn="base" hangingPunct="0">
      <a:spcBef>
        <a:spcPct val="30000"/>
      </a:spcBef>
      <a:spcAft>
        <a:spcPct val="0"/>
      </a:spcAft>
      <a:buChar char="•"/>
      <a:defRPr kumimoji="1" sz="1200" kern="1200">
        <a:solidFill>
          <a:schemeClr val="tx1"/>
        </a:solidFill>
        <a:latin typeface="Verdana" pitchFamily="34" charset="0"/>
        <a:ea typeface="+mn-ea"/>
        <a:cs typeface="+mn-cs"/>
      </a:defRPr>
    </a:lvl4pPr>
    <a:lvl5pPr marL="1025525" indent="-107950" algn="l" rtl="0" eaLnBrk="0" fontAlgn="base" hangingPunct="0">
      <a:spcBef>
        <a:spcPct val="30000"/>
      </a:spcBef>
      <a:spcAft>
        <a:spcPct val="0"/>
      </a:spcAft>
      <a:buChar char="•"/>
      <a:defRPr kumimoji="1"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F4D9AD-1FE3-4BA2-933A-A3EE25A0CC13}"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Arc 2"/>
          <p:cNvSpPr>
            <a:spLocks/>
          </p:cNvSpPr>
          <p:nvPr/>
        </p:nvSpPr>
        <p:spPr bwMode="auto">
          <a:xfrm>
            <a:off x="0" y="377825"/>
            <a:ext cx="2895600" cy="64801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rgbClr val="F8E870"/>
              </a:gs>
              <a:gs pos="100000">
                <a:schemeClr val="accent2"/>
              </a:gs>
            </a:gsLst>
            <a:lin ang="5400000" scaled="1"/>
          </a:gradFill>
          <a:ln w="9525">
            <a:noFill/>
            <a:round/>
            <a:headEnd type="none" w="sm" len="sm"/>
            <a:tailEnd type="none" w="sm" len="sm"/>
          </a:ln>
          <a:effectLst/>
        </p:spPr>
        <p:txBody>
          <a:bodyPr/>
          <a:lstStyle/>
          <a:p>
            <a:pPr algn="ctr" eaLnBrk="0" hangingPunct="0">
              <a:defRPr/>
            </a:pPr>
            <a:endParaRPr lang="en-US">
              <a:latin typeface="Arial" pitchFamily="34" charset="0"/>
            </a:endParaRPr>
          </a:p>
        </p:txBody>
      </p:sp>
      <p:sp>
        <p:nvSpPr>
          <p:cNvPr id="668676" name="Rectangle 4"/>
          <p:cNvSpPr>
            <a:spLocks noGrp="1" noChangeArrowheads="1"/>
          </p:cNvSpPr>
          <p:nvPr>
            <p:ph type="subTitle" sz="quarter" idx="1"/>
          </p:nvPr>
        </p:nvSpPr>
        <p:spPr>
          <a:xfrm>
            <a:off x="0" y="2667000"/>
            <a:ext cx="9144000" cy="2362200"/>
          </a:xfrm>
          <a:ln w="9525"/>
        </p:spPr>
        <p:txBody>
          <a:bodyPr/>
          <a:lstStyle>
            <a:lvl1pPr marL="0" indent="0" algn="ctr">
              <a:spcBef>
                <a:spcPts val="600"/>
              </a:spcBef>
              <a:buFontTx/>
              <a:buNone/>
              <a:defRPr/>
            </a:lvl1pPr>
          </a:lstStyle>
          <a:p>
            <a:r>
              <a:rPr lang="en-US" dirty="0"/>
              <a:t>Click to edit Master subtitle style</a:t>
            </a:r>
          </a:p>
        </p:txBody>
      </p:sp>
      <p:sp>
        <p:nvSpPr>
          <p:cNvPr id="9" name="Rectangle 4"/>
          <p:cNvSpPr txBox="1">
            <a:spLocks noChangeArrowheads="1"/>
          </p:cNvSpPr>
          <p:nvPr userDrawn="1"/>
        </p:nvSpPr>
        <p:spPr>
          <a:xfrm>
            <a:off x="6248400" y="0"/>
            <a:ext cx="2895600" cy="685800"/>
          </a:xfrm>
          <a:prstGeom prst="rect">
            <a:avLst/>
          </a:prstGeom>
          <a:ln/>
        </p:spPr>
        <p:txBody>
          <a:bodyPr/>
          <a:lstStyle>
            <a:lvl1pPr algn="r">
              <a:defRPr sz="1400">
                <a:solidFill>
                  <a:srgbClr val="1964C8"/>
                </a:solidFill>
                <a:latin typeface="Calibri"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1964C8"/>
                </a:solidFill>
                <a:effectLst/>
                <a:uLnTx/>
                <a:uFillTx/>
                <a:latin typeface="Calibri" pitchFamily="34" charset="0"/>
                <a:ea typeface="+mn-ea"/>
                <a:cs typeface="+mn-cs"/>
              </a:rPr>
              <a:t>Supplemental Material – Unit </a:t>
            </a:r>
            <a:r>
              <a:rPr kumimoji="0" lang="en-US" sz="1400" b="0" i="0" u="none" strike="noStrike" kern="1200" cap="none" spc="0" normalizeH="0" baseline="0" noProof="0" dirty="0" err="1" smtClean="0">
                <a:ln>
                  <a:noFill/>
                </a:ln>
                <a:solidFill>
                  <a:srgbClr val="1964C8"/>
                </a:solidFill>
                <a:effectLst/>
                <a:uLnTx/>
                <a:uFillTx/>
                <a:latin typeface="Calibri" pitchFamily="34" charset="0"/>
                <a:ea typeface="+mn-ea"/>
                <a:cs typeface="+mn-cs"/>
              </a:rPr>
              <a:t>Conv</a:t>
            </a:r>
            <a:endParaRPr kumimoji="0" lang="en-US" sz="1400" b="0" i="0" u="none" strike="noStrike" kern="1200" cap="none" spc="0" normalizeH="0" baseline="0" noProof="0" dirty="0" smtClean="0">
              <a:ln>
                <a:noFill/>
              </a:ln>
              <a:solidFill>
                <a:srgbClr val="1964C8"/>
              </a:solidFill>
              <a:effectLst/>
              <a:uLnTx/>
              <a:uFillTx/>
              <a:latin typeface="Calibri" pitchFamily="34" charset="0"/>
              <a:ea typeface="+mn-ea"/>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srgbClr val="1964C8"/>
                </a:solidFill>
                <a:effectLst/>
                <a:uLnTx/>
                <a:uFillTx/>
                <a:latin typeface="Calibri" pitchFamily="34" charset="0"/>
                <a:ea typeface="+mn-ea"/>
                <a:cs typeface="+mn-cs"/>
              </a:rPr>
              <a:t>Date: Jan </a:t>
            </a:r>
            <a:r>
              <a:rPr kumimoji="0" lang="en-US" sz="1200" b="0" i="0" u="none" strike="noStrike" kern="1200" cap="none" spc="0" normalizeH="0" baseline="0" noProof="0" dirty="0" smtClean="0">
                <a:ln>
                  <a:noFill/>
                </a:ln>
                <a:solidFill>
                  <a:srgbClr val="1964C8"/>
                </a:solidFill>
                <a:effectLst/>
                <a:uLnTx/>
                <a:uFillTx/>
                <a:latin typeface="Calibri" pitchFamily="34" charset="0"/>
                <a:ea typeface="+mn-ea"/>
                <a:cs typeface="+mn-cs"/>
              </a:rPr>
              <a:t>26, </a:t>
            </a:r>
            <a:r>
              <a:rPr kumimoji="0" lang="en-US" sz="1200" b="0" i="0" u="none" strike="noStrike" kern="1200" cap="none" spc="0" normalizeH="0" baseline="0" noProof="0" dirty="0" smtClean="0">
                <a:ln>
                  <a:noFill/>
                </a:ln>
                <a:solidFill>
                  <a:srgbClr val="1964C8"/>
                </a:solidFill>
                <a:effectLst/>
                <a:uLnTx/>
                <a:uFillTx/>
                <a:latin typeface="Calibri" pitchFamily="34" charset="0"/>
                <a:ea typeface="+mn-ea"/>
                <a:cs typeface="+mn-cs"/>
              </a:rPr>
              <a:t>2013</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srgbClr val="1964C8"/>
                </a:solidFill>
                <a:effectLst/>
                <a:uLnTx/>
                <a:uFillTx/>
                <a:latin typeface="Calibri" pitchFamily="34" charset="0"/>
                <a:ea typeface="+mn-ea"/>
                <a:cs typeface="+mn-cs"/>
              </a:rPr>
              <a:t>Page:  </a:t>
            </a:r>
            <a:fld id="{4151595A-88A0-4F73-AA77-744BFE498449}" type="slidenum">
              <a:rPr kumimoji="0" lang="en-US" sz="1200" b="0" i="0" u="none" strike="noStrike" kern="1200" cap="none" spc="0" normalizeH="0" baseline="0" noProof="0" smtClean="0">
                <a:ln>
                  <a:noFill/>
                </a:ln>
                <a:solidFill>
                  <a:srgbClr val="1964C8"/>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smtClean="0">
              <a:ln>
                <a:noFill/>
              </a:ln>
              <a:solidFill>
                <a:srgbClr val="1964C8"/>
              </a:solidFill>
              <a:effectLst/>
              <a:uLnTx/>
              <a:uFillTx/>
              <a:latin typeface="Calibri" pitchFamily="34" charset="0"/>
              <a:ea typeface="+mn-ea"/>
              <a:cs typeface="+mn-cs"/>
            </a:endParaRPr>
          </a:p>
        </p:txBody>
      </p:sp>
      <p:sp>
        <p:nvSpPr>
          <p:cNvPr id="30722" name="Rectangle 2"/>
          <p:cNvSpPr>
            <a:spLocks noChangeArrowheads="1"/>
          </p:cNvSpPr>
          <p:nvPr userDrawn="1"/>
        </p:nvSpPr>
        <p:spPr bwMode="auto">
          <a:xfrm>
            <a:off x="1449910" y="1194137"/>
            <a:ext cx="6217601"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MEEM / ECE 5295</a:t>
            </a:r>
            <a:br>
              <a:rPr kumimoji="0" lang="en-US" sz="2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Advanced Propulsion for Hybrid Electric Vehicles</a:t>
            </a:r>
            <a:endParaRPr kumimoji="0" lang="en-US" sz="4000" b="0" i="0" u="none" strike="noStrike" cap="none" normalizeH="0" baseline="0" dirty="0" smtClean="0">
              <a:ln>
                <a:noFill/>
              </a:ln>
              <a:solidFill>
                <a:schemeClr val="tx1"/>
              </a:solidFill>
              <a:effectLst/>
              <a:latin typeface="Calibri" pitchFamily="34" charset="0"/>
            </a:endParaRPr>
          </a:p>
        </p:txBody>
      </p:sp>
      <p:pic>
        <p:nvPicPr>
          <p:cNvPr id="30723" name="Picture 3" descr="I:\JNABER\Teaching\MEEM5990.Hybrids\2009.Fall\Lectures\logo_pp.png"/>
          <p:cNvPicPr>
            <a:picLocks noChangeAspect="1" noChangeArrowheads="1"/>
          </p:cNvPicPr>
          <p:nvPr userDrawn="1"/>
        </p:nvPicPr>
        <p:blipFill>
          <a:blip r:embed="rId2" cstate="print"/>
          <a:srcRect/>
          <a:stretch>
            <a:fillRect/>
          </a:stretch>
        </p:blipFill>
        <p:spPr bwMode="auto">
          <a:xfrm>
            <a:off x="3233737" y="152400"/>
            <a:ext cx="2676525" cy="506413"/>
          </a:xfrm>
          <a:prstGeom prst="rect">
            <a:avLst/>
          </a:prstGeom>
          <a:noFill/>
        </p:spPr>
      </p:pic>
    </p:spTree>
  </p:cSld>
  <p:clrMapOvr>
    <a:masterClrMapping/>
  </p:clrMapOvr>
  <p:transition spd="med">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0"/>
            <a:ext cx="2133600" cy="6248400"/>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304800" y="0"/>
            <a:ext cx="6248400"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552450" y="0"/>
            <a:ext cx="805815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762000"/>
            <a:ext cx="8534400" cy="2667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04800" y="3581400"/>
            <a:ext cx="85344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52450" y="0"/>
            <a:ext cx="805815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762000"/>
            <a:ext cx="4191000" cy="5486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4648200" y="762000"/>
            <a:ext cx="41910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581400"/>
            <a:ext cx="41910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52450" y="0"/>
            <a:ext cx="8058150"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762000"/>
            <a:ext cx="41910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762000"/>
            <a:ext cx="41910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2450" y="0"/>
            <a:ext cx="805815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762000"/>
            <a:ext cx="41910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762000"/>
            <a:ext cx="41910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68674" name="Arc 2"/>
          <p:cNvSpPr>
            <a:spLocks/>
          </p:cNvSpPr>
          <p:nvPr/>
        </p:nvSpPr>
        <p:spPr bwMode="auto">
          <a:xfrm>
            <a:off x="0" y="381000"/>
            <a:ext cx="2895600" cy="64801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endParaRPr lang="en-US"/>
          </a:p>
        </p:txBody>
      </p:sp>
      <p:sp>
        <p:nvSpPr>
          <p:cNvPr id="668675" name="Rectangle 3"/>
          <p:cNvSpPr>
            <a:spLocks noGrp="1" noChangeArrowheads="1"/>
          </p:cNvSpPr>
          <p:nvPr>
            <p:ph type="ctrTitle" sz="quarter"/>
          </p:nvPr>
        </p:nvSpPr>
        <p:spPr>
          <a:xfrm>
            <a:off x="258763" y="1066800"/>
            <a:ext cx="8610600" cy="2514600"/>
          </a:xfrm>
        </p:spPr>
        <p:txBody>
          <a:bodyPr/>
          <a:lstStyle>
            <a:lvl1pPr>
              <a:lnSpc>
                <a:spcPct val="80000"/>
              </a:lnSpc>
              <a:defRPr sz="4000"/>
            </a:lvl1pPr>
          </a:lstStyle>
          <a:p>
            <a:r>
              <a:rPr lang="en-US"/>
              <a:t>Click to edit Master title style</a:t>
            </a:r>
          </a:p>
        </p:txBody>
      </p:sp>
      <p:sp>
        <p:nvSpPr>
          <p:cNvPr id="668676" name="Rectangle 4"/>
          <p:cNvSpPr>
            <a:spLocks noGrp="1" noChangeArrowheads="1"/>
          </p:cNvSpPr>
          <p:nvPr>
            <p:ph type="subTitle" sz="quarter" idx="1"/>
          </p:nvPr>
        </p:nvSpPr>
        <p:spPr>
          <a:xfrm>
            <a:off x="1828800" y="4114800"/>
            <a:ext cx="5486400" cy="1752600"/>
          </a:xfrm>
          <a:ln w="9525"/>
        </p:spPr>
        <p:txBody>
          <a:bodyPr/>
          <a:lstStyle>
            <a:lvl1pPr marL="0" indent="0" algn="ctr">
              <a:buFontTx/>
              <a:buNone/>
              <a:defRPr/>
            </a:lvl1pPr>
          </a:lstStyle>
          <a:p>
            <a:r>
              <a:rPr lang="en-US"/>
              <a:t>Click to edit Master subtitle style</a:t>
            </a:r>
          </a:p>
        </p:txBody>
      </p:sp>
      <p:sp>
        <p:nvSpPr>
          <p:cNvPr id="668677" name="Rectangle 5"/>
          <p:cNvSpPr>
            <a:spLocks noGrp="1" noChangeArrowheads="1"/>
          </p:cNvSpPr>
          <p:nvPr>
            <p:ph type="dt" sz="quarter" idx="2"/>
          </p:nvPr>
        </p:nvSpPr>
        <p:spPr bwMode="auto">
          <a:xfrm>
            <a:off x="304800" y="6324600"/>
            <a:ext cx="1905000" cy="457200"/>
          </a:xfrm>
          <a:prstGeom prst="rect">
            <a:avLst/>
          </a:prstGeom>
          <a:noFill/>
          <a:ln>
            <a:miter lim="800000"/>
            <a:headEnd/>
            <a:tailEnd/>
          </a:ln>
        </p:spPr>
        <p:txBody>
          <a:bodyPr vert="horz" wrap="none" lIns="92075" tIns="46038" rIns="92075" bIns="46038" numCol="1" anchor="ctr" anchorCtr="0" compatLnSpc="1">
            <a:prstTxWarp prst="textNoShape">
              <a:avLst/>
            </a:prstTxWarp>
          </a:bodyPr>
          <a:lstStyle>
            <a:lvl1pPr algn="l">
              <a:defRPr sz="1400">
                <a:solidFill>
                  <a:schemeClr val="hlink"/>
                </a:solidFill>
                <a:latin typeface="Helvetica" pitchFamily="34" charset="0"/>
              </a:defRPr>
            </a:lvl1pPr>
          </a:lstStyle>
          <a:p>
            <a:endParaRPr lang="en-US"/>
          </a:p>
        </p:txBody>
      </p:sp>
      <p:sp>
        <p:nvSpPr>
          <p:cNvPr id="668678" name="Rectangle 6"/>
          <p:cNvSpPr>
            <a:spLocks noGrp="1" noChangeArrowheads="1"/>
          </p:cNvSpPr>
          <p:nvPr>
            <p:ph type="sldNum" sz="quarter" idx="4"/>
          </p:nvPr>
        </p:nvSpPr>
        <p:spPr>
          <a:xfrm>
            <a:off x="8610600" y="0"/>
            <a:ext cx="533400" cy="457200"/>
          </a:xfrm>
          <a:prstGeom prst="rect">
            <a:avLst/>
          </a:prstGeom>
        </p:spPr>
        <p:txBody>
          <a:bodyPr/>
          <a:lstStyle>
            <a:lvl1pPr>
              <a:defRPr sz="1400">
                <a:solidFill>
                  <a:schemeClr val="hlink"/>
                </a:solidFill>
                <a:latin typeface="Helvetica" pitchFamily="34" charset="0"/>
              </a:defRPr>
            </a:lvl1pPr>
          </a:lstStyle>
          <a:p>
            <a:fld id="{7817A3CF-EA65-46A0-896B-66EA6BBD273B}" type="slidenum">
              <a:rPr lang="en-US"/>
              <a:pPr/>
              <a:t>‹#›</a:t>
            </a:fld>
            <a:endParaRPr lang="en-US"/>
          </a:p>
        </p:txBody>
      </p:sp>
      <p:sp>
        <p:nvSpPr>
          <p:cNvPr id="668679" name="Rectangle 7"/>
          <p:cNvSpPr>
            <a:spLocks noGrp="1" noChangeArrowheads="1"/>
          </p:cNvSpPr>
          <p:nvPr>
            <p:ph type="ftr" sz="quarter" idx="3"/>
          </p:nvPr>
        </p:nvSpPr>
        <p:spPr bwMode="auto">
          <a:xfrm>
            <a:off x="2781300" y="6381750"/>
            <a:ext cx="5562600" cy="304800"/>
          </a:xfrm>
          <a:prstGeom prst="rect">
            <a:avLst/>
          </a:prstGeom>
          <a:noFill/>
          <a:ln>
            <a:miter lim="800000"/>
            <a:headEnd/>
            <a:tailEnd/>
          </a:ln>
        </p:spPr>
        <p:txBody>
          <a:bodyPr vert="horz" wrap="none" lIns="92075" tIns="46038" rIns="92075" bIns="46038" numCol="1" anchor="ctr" anchorCtr="0" compatLnSpc="1">
            <a:prstTxWarp prst="textNoShape">
              <a:avLst/>
            </a:prstTxWarp>
          </a:bodyPr>
          <a:lstStyle>
            <a:lvl1pPr algn="l">
              <a:defRPr sz="1400" b="1">
                <a:solidFill>
                  <a:schemeClr val="hlink"/>
                </a:solidFill>
                <a:latin typeface="Helvetica" pitchFamily="34" charset="0"/>
              </a:defRPr>
            </a:lvl1pPr>
          </a:lstStyle>
          <a:p>
            <a:endParaRPr lang="en-US"/>
          </a:p>
        </p:txBody>
      </p:sp>
    </p:spTree>
    <p:extLst>
      <p:ext uri="{BB962C8B-B14F-4D97-AF65-F5344CB8AC3E}">
        <p14:creationId xmlns:p14="http://schemas.microsoft.com/office/powerpoint/2010/main" val="1536266854"/>
      </p:ext>
    </p:extLst>
  </p:cSld>
  <p:clrMapOvr>
    <a:masterClrMapping/>
  </p:clrMapOvr>
  <p:transition spd="med">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Arc 2"/>
          <p:cNvSpPr>
            <a:spLocks/>
          </p:cNvSpPr>
          <p:nvPr/>
        </p:nvSpPr>
        <p:spPr bwMode="auto">
          <a:xfrm>
            <a:off x="0" y="377825"/>
            <a:ext cx="2895600" cy="64801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rgbClr val="F8E870"/>
              </a:gs>
              <a:gs pos="100000">
                <a:schemeClr val="accent2"/>
              </a:gs>
            </a:gsLst>
            <a:lin ang="5400000" scaled="1"/>
          </a:gradFill>
          <a:ln w="9525">
            <a:noFill/>
            <a:round/>
            <a:headEnd type="none" w="sm" len="sm"/>
            <a:tailEnd type="none" w="sm" len="sm"/>
          </a:ln>
          <a:effectLst/>
        </p:spPr>
        <p:txBody>
          <a:bodyPr/>
          <a:lstStyle/>
          <a:p>
            <a:pPr algn="ctr" eaLnBrk="0" hangingPunct="0">
              <a:defRPr/>
            </a:pPr>
            <a:endParaRPr lang="en-US">
              <a:solidFill>
                <a:srgbClr val="000000"/>
              </a:solidFill>
              <a:latin typeface="Arial" pitchFamily="34" charset="0"/>
            </a:endParaRPr>
          </a:p>
        </p:txBody>
      </p:sp>
      <p:sp>
        <p:nvSpPr>
          <p:cNvPr id="668676" name="Rectangle 4"/>
          <p:cNvSpPr>
            <a:spLocks noGrp="1" noChangeArrowheads="1"/>
          </p:cNvSpPr>
          <p:nvPr>
            <p:ph type="subTitle" sz="quarter" idx="1"/>
          </p:nvPr>
        </p:nvSpPr>
        <p:spPr>
          <a:xfrm>
            <a:off x="0" y="2667000"/>
            <a:ext cx="9144000" cy="2362200"/>
          </a:xfrm>
          <a:ln w="9525"/>
        </p:spPr>
        <p:txBody>
          <a:bodyPr/>
          <a:lstStyle>
            <a:lvl1pPr marL="0" indent="0" algn="ctr">
              <a:spcBef>
                <a:spcPts val="600"/>
              </a:spcBef>
              <a:buFontTx/>
              <a:buNone/>
              <a:defRPr/>
            </a:lvl1pPr>
          </a:lstStyle>
          <a:p>
            <a:r>
              <a:rPr lang="en-US" dirty="0"/>
              <a:t>Click to edit Master subtitle style</a:t>
            </a:r>
          </a:p>
        </p:txBody>
      </p:sp>
      <p:sp>
        <p:nvSpPr>
          <p:cNvPr id="9" name="Rectangle 4"/>
          <p:cNvSpPr txBox="1">
            <a:spLocks noChangeArrowheads="1"/>
          </p:cNvSpPr>
          <p:nvPr userDrawn="1"/>
        </p:nvSpPr>
        <p:spPr>
          <a:xfrm>
            <a:off x="6248400" y="0"/>
            <a:ext cx="2895600" cy="685800"/>
          </a:xfrm>
          <a:prstGeom prst="rect">
            <a:avLst/>
          </a:prstGeom>
          <a:ln/>
        </p:spPr>
        <p:txBody>
          <a:bodyPr/>
          <a:lstStyle>
            <a:lvl1pPr algn="r">
              <a:defRPr sz="1400">
                <a:solidFill>
                  <a:srgbClr val="1964C8"/>
                </a:solidFill>
                <a:latin typeface="Calibri" pitchFamily="34" charset="0"/>
              </a:defRPr>
            </a:lvl1pPr>
          </a:lstStyle>
          <a:p>
            <a:pPr>
              <a:defRPr/>
            </a:pPr>
            <a:r>
              <a:rPr lang="en-US" dirty="0" smtClean="0"/>
              <a:t>Class Period 05 </a:t>
            </a:r>
          </a:p>
          <a:p>
            <a:pPr>
              <a:defRPr/>
            </a:pPr>
            <a:r>
              <a:rPr lang="en-US" sz="1200" dirty="0" smtClean="0"/>
              <a:t>Date: Jan 25, 2013</a:t>
            </a:r>
          </a:p>
          <a:p>
            <a:pPr>
              <a:defRPr/>
            </a:pPr>
            <a:r>
              <a:rPr lang="en-US" sz="1200" dirty="0" smtClean="0"/>
              <a:t>Page:  </a:t>
            </a:r>
            <a:fld id="{4151595A-88A0-4F73-AA77-744BFE498449}" type="slidenum">
              <a:rPr lang="en-US" sz="1200" smtClean="0"/>
              <a:pPr>
                <a:defRPr/>
              </a:pPr>
              <a:t>‹#›</a:t>
            </a:fld>
            <a:endParaRPr lang="en-US" sz="1200" dirty="0" smtClean="0"/>
          </a:p>
        </p:txBody>
      </p:sp>
      <p:sp>
        <p:nvSpPr>
          <p:cNvPr id="30722" name="Rectangle 2"/>
          <p:cNvSpPr>
            <a:spLocks noChangeArrowheads="1"/>
          </p:cNvSpPr>
          <p:nvPr userDrawn="1"/>
        </p:nvSpPr>
        <p:spPr bwMode="auto">
          <a:xfrm>
            <a:off x="1449910" y="1194137"/>
            <a:ext cx="6217601"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a:r>
              <a:rPr lang="en-US" sz="2400" b="1" dirty="0" smtClean="0">
                <a:solidFill>
                  <a:srgbClr val="000000"/>
                </a:solidFill>
                <a:latin typeface="Calibri" pitchFamily="34" charset="0"/>
                <a:ea typeface="Calibri" pitchFamily="34" charset="0"/>
                <a:cs typeface="Times New Roman" pitchFamily="18" charset="0"/>
              </a:rPr>
              <a:t>MEEM / ECE 5295</a:t>
            </a:r>
            <a:br>
              <a:rPr lang="en-US" sz="2400" b="1" dirty="0" smtClean="0">
                <a:solidFill>
                  <a:srgbClr val="000000"/>
                </a:solidFill>
                <a:latin typeface="Calibri" pitchFamily="34" charset="0"/>
                <a:ea typeface="Calibri" pitchFamily="34" charset="0"/>
                <a:cs typeface="Times New Roman" pitchFamily="18" charset="0"/>
              </a:rPr>
            </a:br>
            <a:r>
              <a:rPr lang="en-US" sz="2400" dirty="0" smtClean="0">
                <a:solidFill>
                  <a:srgbClr val="000000"/>
                </a:solidFill>
                <a:latin typeface="Calibri" pitchFamily="34" charset="0"/>
                <a:ea typeface="Calibri" pitchFamily="34" charset="0"/>
                <a:cs typeface="Times New Roman" pitchFamily="18" charset="0"/>
              </a:rPr>
              <a:t>Advanced Propulsion for Hybrid Electric Vehicles</a:t>
            </a:r>
            <a:endParaRPr lang="en-US" sz="4000" dirty="0" smtClean="0">
              <a:solidFill>
                <a:srgbClr val="000000"/>
              </a:solidFill>
              <a:latin typeface="Calibri" pitchFamily="34" charset="0"/>
            </a:endParaRPr>
          </a:p>
        </p:txBody>
      </p:sp>
      <p:pic>
        <p:nvPicPr>
          <p:cNvPr id="30723" name="Picture 3" descr="I:\JNABER\Teaching\MEEM5990.Hybrids\2009.Fall\Lectures\logo_pp.png"/>
          <p:cNvPicPr>
            <a:picLocks noChangeAspect="1" noChangeArrowheads="1"/>
          </p:cNvPicPr>
          <p:nvPr userDrawn="1"/>
        </p:nvPicPr>
        <p:blipFill>
          <a:blip r:embed="rId2" cstate="print"/>
          <a:srcRect/>
          <a:stretch>
            <a:fillRect/>
          </a:stretch>
        </p:blipFill>
        <p:spPr bwMode="auto">
          <a:xfrm>
            <a:off x="3233737" y="152400"/>
            <a:ext cx="2676525" cy="506413"/>
          </a:xfrm>
          <a:prstGeom prst="rect">
            <a:avLst/>
          </a:prstGeom>
          <a:noFill/>
        </p:spPr>
      </p:pic>
    </p:spTree>
    <p:extLst>
      <p:ext uri="{BB962C8B-B14F-4D97-AF65-F5344CB8AC3E}">
        <p14:creationId xmlns:p14="http://schemas.microsoft.com/office/powerpoint/2010/main" val="2488899004"/>
      </p:ext>
    </p:extLst>
  </p:cSld>
  <p:clrMapOvr>
    <a:masterClrMapping/>
  </p:clrMapOvr>
  <p:transition spd="med">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54626597"/>
      </p:ext>
    </p:extLst>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0"/>
            <a:ext cx="7772400" cy="1362075"/>
          </a:xfrm>
        </p:spPr>
        <p:txBody>
          <a:bodyPr tIns="91440" bIns="91440" anchor="t"/>
          <a:lstStyle>
            <a:lvl1pPr algn="ctr">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85800" y="4038600"/>
            <a:ext cx="7772400" cy="1500187"/>
          </a:xfrm>
        </p:spPr>
        <p:txBody>
          <a:bodyPr anchor="t" anchorCtr="0"/>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195728608"/>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04800" y="762000"/>
            <a:ext cx="4191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762000"/>
            <a:ext cx="4191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9350959"/>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491791"/>
      </p:ext>
    </p:extLst>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95953565"/>
      </p:ext>
    </p:extLst>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929976"/>
      </p:ext>
    </p:extLst>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04116833"/>
      </p:ext>
    </p:extLst>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77596006"/>
      </p:ext>
    </p:extLst>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97460"/>
      </p:ext>
    </p:extLst>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0"/>
            <a:ext cx="2133600" cy="6248400"/>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304800" y="0"/>
            <a:ext cx="6248400"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4568388"/>
      </p:ext>
    </p:extLst>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552450" y="0"/>
            <a:ext cx="805815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762000"/>
            <a:ext cx="8534400" cy="2667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04800" y="3581400"/>
            <a:ext cx="85344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3137956"/>
      </p:ext>
    </p:extLst>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52450" y="0"/>
            <a:ext cx="805815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762000"/>
            <a:ext cx="4191000" cy="5486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4648200" y="762000"/>
            <a:ext cx="41910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581400"/>
            <a:ext cx="41910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3045147"/>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0"/>
            <a:ext cx="7772400" cy="1362075"/>
          </a:xfrm>
        </p:spPr>
        <p:txBody>
          <a:bodyPr tIns="91440" bIns="91440" anchor="t"/>
          <a:lstStyle>
            <a:lvl1pPr algn="ctr">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85800" y="4038600"/>
            <a:ext cx="7772400" cy="1500187"/>
          </a:xfrm>
        </p:spPr>
        <p:txBody>
          <a:bodyPr anchor="t" anchorCtr="0"/>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transition spd="med">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52450" y="0"/>
            <a:ext cx="8058150"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762000"/>
            <a:ext cx="41910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762000"/>
            <a:ext cx="41910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8236064"/>
      </p:ext>
    </p:extLst>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2450" y="0"/>
            <a:ext cx="805815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762000"/>
            <a:ext cx="41910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762000"/>
            <a:ext cx="41910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6655413"/>
      </p:ext>
    </p:extLst>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68674" name="Arc 2"/>
          <p:cNvSpPr>
            <a:spLocks/>
          </p:cNvSpPr>
          <p:nvPr/>
        </p:nvSpPr>
        <p:spPr bwMode="auto">
          <a:xfrm>
            <a:off x="0" y="381000"/>
            <a:ext cx="2895600" cy="64801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endParaRPr lang="en-US">
              <a:solidFill>
                <a:srgbClr val="000000"/>
              </a:solidFill>
            </a:endParaRPr>
          </a:p>
        </p:txBody>
      </p:sp>
      <p:sp>
        <p:nvSpPr>
          <p:cNvPr id="668675" name="Rectangle 3"/>
          <p:cNvSpPr>
            <a:spLocks noGrp="1" noChangeArrowheads="1"/>
          </p:cNvSpPr>
          <p:nvPr>
            <p:ph type="ctrTitle" sz="quarter"/>
          </p:nvPr>
        </p:nvSpPr>
        <p:spPr>
          <a:xfrm>
            <a:off x="258763" y="1066800"/>
            <a:ext cx="8610600" cy="2514600"/>
          </a:xfrm>
        </p:spPr>
        <p:txBody>
          <a:bodyPr/>
          <a:lstStyle>
            <a:lvl1pPr>
              <a:lnSpc>
                <a:spcPct val="80000"/>
              </a:lnSpc>
              <a:defRPr sz="4000"/>
            </a:lvl1pPr>
          </a:lstStyle>
          <a:p>
            <a:r>
              <a:rPr lang="en-US"/>
              <a:t>Click to edit Master title style</a:t>
            </a:r>
          </a:p>
        </p:txBody>
      </p:sp>
      <p:sp>
        <p:nvSpPr>
          <p:cNvPr id="668676" name="Rectangle 4"/>
          <p:cNvSpPr>
            <a:spLocks noGrp="1" noChangeArrowheads="1"/>
          </p:cNvSpPr>
          <p:nvPr>
            <p:ph type="subTitle" sz="quarter" idx="1"/>
          </p:nvPr>
        </p:nvSpPr>
        <p:spPr>
          <a:xfrm>
            <a:off x="1828800" y="4114800"/>
            <a:ext cx="5486400" cy="1752600"/>
          </a:xfrm>
          <a:ln w="9525"/>
        </p:spPr>
        <p:txBody>
          <a:bodyPr/>
          <a:lstStyle>
            <a:lvl1pPr marL="0" indent="0" algn="ctr">
              <a:buFontTx/>
              <a:buNone/>
              <a:defRPr/>
            </a:lvl1pPr>
          </a:lstStyle>
          <a:p>
            <a:r>
              <a:rPr lang="en-US"/>
              <a:t>Click to edit Master subtitle style</a:t>
            </a:r>
          </a:p>
        </p:txBody>
      </p:sp>
      <p:sp>
        <p:nvSpPr>
          <p:cNvPr id="668677" name="Rectangle 5"/>
          <p:cNvSpPr>
            <a:spLocks noGrp="1" noChangeArrowheads="1"/>
          </p:cNvSpPr>
          <p:nvPr>
            <p:ph type="dt" sz="quarter" idx="2"/>
          </p:nvPr>
        </p:nvSpPr>
        <p:spPr bwMode="auto">
          <a:xfrm>
            <a:off x="304800" y="6324600"/>
            <a:ext cx="1905000" cy="457200"/>
          </a:xfrm>
          <a:prstGeom prst="rect">
            <a:avLst/>
          </a:prstGeom>
          <a:noFill/>
          <a:ln>
            <a:miter lim="800000"/>
            <a:headEnd/>
            <a:tailEnd/>
          </a:ln>
        </p:spPr>
        <p:txBody>
          <a:bodyPr vert="horz" wrap="none" lIns="92075" tIns="46038" rIns="92075" bIns="46038" numCol="1" anchor="ctr" anchorCtr="0" compatLnSpc="1">
            <a:prstTxWarp prst="textNoShape">
              <a:avLst/>
            </a:prstTxWarp>
          </a:bodyPr>
          <a:lstStyle>
            <a:lvl1pPr algn="l">
              <a:defRPr sz="1400">
                <a:solidFill>
                  <a:schemeClr val="hlink"/>
                </a:solidFill>
                <a:latin typeface="Helvetica" pitchFamily="34" charset="0"/>
              </a:defRPr>
            </a:lvl1pPr>
          </a:lstStyle>
          <a:p>
            <a:endParaRPr lang="en-US">
              <a:solidFill>
                <a:srgbClr val="0000FF"/>
              </a:solidFill>
            </a:endParaRPr>
          </a:p>
        </p:txBody>
      </p:sp>
      <p:sp>
        <p:nvSpPr>
          <p:cNvPr id="668678" name="Rectangle 6"/>
          <p:cNvSpPr>
            <a:spLocks noGrp="1" noChangeArrowheads="1"/>
          </p:cNvSpPr>
          <p:nvPr>
            <p:ph type="sldNum" sz="quarter" idx="4"/>
          </p:nvPr>
        </p:nvSpPr>
        <p:spPr>
          <a:xfrm>
            <a:off x="8610600" y="0"/>
            <a:ext cx="533400" cy="457200"/>
          </a:xfrm>
          <a:prstGeom prst="rect">
            <a:avLst/>
          </a:prstGeom>
        </p:spPr>
        <p:txBody>
          <a:bodyPr/>
          <a:lstStyle>
            <a:lvl1pPr>
              <a:defRPr sz="1400">
                <a:solidFill>
                  <a:schemeClr val="hlink"/>
                </a:solidFill>
                <a:latin typeface="Helvetica" pitchFamily="34" charset="0"/>
              </a:defRPr>
            </a:lvl1pPr>
          </a:lstStyle>
          <a:p>
            <a:fld id="{7817A3CF-EA65-46A0-896B-66EA6BBD273B}" type="slidenum">
              <a:rPr lang="en-US">
                <a:solidFill>
                  <a:srgbClr val="0000FF"/>
                </a:solidFill>
              </a:rPr>
              <a:pPr/>
              <a:t>‹#›</a:t>
            </a:fld>
            <a:endParaRPr lang="en-US">
              <a:solidFill>
                <a:srgbClr val="0000FF"/>
              </a:solidFill>
            </a:endParaRPr>
          </a:p>
        </p:txBody>
      </p:sp>
      <p:sp>
        <p:nvSpPr>
          <p:cNvPr id="668679" name="Rectangle 7"/>
          <p:cNvSpPr>
            <a:spLocks noGrp="1" noChangeArrowheads="1"/>
          </p:cNvSpPr>
          <p:nvPr>
            <p:ph type="ftr" sz="quarter" idx="3"/>
          </p:nvPr>
        </p:nvSpPr>
        <p:spPr bwMode="auto">
          <a:xfrm>
            <a:off x="2781300" y="6381750"/>
            <a:ext cx="5562600" cy="304800"/>
          </a:xfrm>
          <a:prstGeom prst="rect">
            <a:avLst/>
          </a:prstGeom>
          <a:noFill/>
          <a:ln>
            <a:miter lim="800000"/>
            <a:headEnd/>
            <a:tailEnd/>
          </a:ln>
        </p:spPr>
        <p:txBody>
          <a:bodyPr vert="horz" wrap="none" lIns="92075" tIns="46038" rIns="92075" bIns="46038" numCol="1" anchor="ctr" anchorCtr="0" compatLnSpc="1">
            <a:prstTxWarp prst="textNoShape">
              <a:avLst/>
            </a:prstTxWarp>
          </a:bodyPr>
          <a:lstStyle>
            <a:lvl1pPr algn="l">
              <a:defRPr sz="1400" b="1">
                <a:solidFill>
                  <a:schemeClr val="hlink"/>
                </a:solidFill>
                <a:latin typeface="Helvetica" pitchFamily="34" charset="0"/>
              </a:defRPr>
            </a:lvl1pPr>
          </a:lstStyle>
          <a:p>
            <a:endParaRPr lang="en-US">
              <a:solidFill>
                <a:srgbClr val="0000FF"/>
              </a:solidFill>
            </a:endParaRPr>
          </a:p>
        </p:txBody>
      </p:sp>
    </p:spTree>
    <p:extLst>
      <p:ext uri="{BB962C8B-B14F-4D97-AF65-F5344CB8AC3E}">
        <p14:creationId xmlns:p14="http://schemas.microsoft.com/office/powerpoint/2010/main" val="2915250851"/>
      </p:ext>
    </p:extLst>
  </p:cSld>
  <p:clrMapOvr>
    <a:masterClrMapping/>
  </p:clrMapOvr>
  <p:transition spd="med">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04800" y="762000"/>
            <a:ext cx="4191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762000"/>
            <a:ext cx="4191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9"/>
          <p:cNvGrpSpPr>
            <a:grpSpLocks/>
          </p:cNvGrpSpPr>
          <p:nvPr/>
        </p:nvGrpSpPr>
        <p:grpSpPr bwMode="auto">
          <a:xfrm>
            <a:off x="1206500" y="828675"/>
            <a:ext cx="6731000" cy="5200650"/>
            <a:chOff x="757" y="720"/>
            <a:chExt cx="4240" cy="3276"/>
          </a:xfrm>
        </p:grpSpPr>
        <p:pic>
          <p:nvPicPr>
            <p:cNvPr id="1035" name="Picture 10"/>
            <p:cNvPicPr>
              <a:picLocks noChangeAspect="1" noChangeArrowheads="1"/>
            </p:cNvPicPr>
            <p:nvPr userDrawn="1"/>
          </p:nvPicPr>
          <p:blipFill>
            <a:blip r:embed="rId18" cstate="print">
              <a:lum bright="46000"/>
            </a:blip>
            <a:srcRect/>
            <a:stretch>
              <a:fillRect/>
            </a:stretch>
          </p:blipFill>
          <p:spPr bwMode="auto">
            <a:xfrm>
              <a:off x="762" y="2416"/>
              <a:ext cx="4235" cy="732"/>
            </a:xfrm>
            <a:prstGeom prst="rect">
              <a:avLst/>
            </a:prstGeom>
            <a:noFill/>
            <a:ln w="9525">
              <a:noFill/>
              <a:miter lim="800000"/>
              <a:headEnd/>
              <a:tailEnd/>
            </a:ln>
          </p:spPr>
        </p:pic>
        <p:pic>
          <p:nvPicPr>
            <p:cNvPr id="1036" name="Picture 11"/>
            <p:cNvPicPr>
              <a:picLocks noChangeAspect="1" noChangeArrowheads="1"/>
            </p:cNvPicPr>
            <p:nvPr userDrawn="1"/>
          </p:nvPicPr>
          <p:blipFill>
            <a:blip r:embed="rId18" cstate="print">
              <a:lum bright="46000"/>
            </a:blip>
            <a:srcRect/>
            <a:stretch>
              <a:fillRect/>
            </a:stretch>
          </p:blipFill>
          <p:spPr bwMode="auto">
            <a:xfrm>
              <a:off x="757" y="1568"/>
              <a:ext cx="4235" cy="732"/>
            </a:xfrm>
            <a:prstGeom prst="rect">
              <a:avLst/>
            </a:prstGeom>
            <a:noFill/>
            <a:ln w="9525">
              <a:noFill/>
              <a:miter lim="800000"/>
              <a:headEnd/>
              <a:tailEnd/>
            </a:ln>
          </p:spPr>
        </p:pic>
        <p:pic>
          <p:nvPicPr>
            <p:cNvPr id="1037" name="Picture 12"/>
            <p:cNvPicPr>
              <a:picLocks noChangeAspect="1" noChangeArrowheads="1"/>
            </p:cNvPicPr>
            <p:nvPr userDrawn="1"/>
          </p:nvPicPr>
          <p:blipFill>
            <a:blip r:embed="rId18" cstate="print">
              <a:lum bright="46000"/>
            </a:blip>
            <a:srcRect/>
            <a:stretch>
              <a:fillRect/>
            </a:stretch>
          </p:blipFill>
          <p:spPr bwMode="auto">
            <a:xfrm>
              <a:off x="757" y="720"/>
              <a:ext cx="4235" cy="732"/>
            </a:xfrm>
            <a:prstGeom prst="rect">
              <a:avLst/>
            </a:prstGeom>
            <a:noFill/>
            <a:ln w="9525">
              <a:noFill/>
              <a:miter lim="800000"/>
              <a:headEnd/>
              <a:tailEnd/>
            </a:ln>
          </p:spPr>
        </p:pic>
        <p:pic>
          <p:nvPicPr>
            <p:cNvPr id="1038" name="Picture 13"/>
            <p:cNvPicPr>
              <a:picLocks noChangeAspect="1" noChangeArrowheads="1"/>
            </p:cNvPicPr>
            <p:nvPr userDrawn="1"/>
          </p:nvPicPr>
          <p:blipFill>
            <a:blip r:embed="rId18" cstate="print">
              <a:lum bright="46000"/>
            </a:blip>
            <a:srcRect/>
            <a:stretch>
              <a:fillRect/>
            </a:stretch>
          </p:blipFill>
          <p:spPr bwMode="auto">
            <a:xfrm>
              <a:off x="757" y="3264"/>
              <a:ext cx="4235" cy="732"/>
            </a:xfrm>
            <a:prstGeom prst="rect">
              <a:avLst/>
            </a:prstGeom>
            <a:noFill/>
            <a:ln w="9525">
              <a:noFill/>
              <a:miter lim="800000"/>
              <a:headEnd/>
              <a:tailEnd/>
            </a:ln>
          </p:spPr>
        </p:pic>
      </p:grpSp>
      <p:sp>
        <p:nvSpPr>
          <p:cNvPr id="1027" name="Rectangle 2"/>
          <p:cNvSpPr>
            <a:spLocks noGrp="1" noChangeArrowheads="1"/>
          </p:cNvSpPr>
          <p:nvPr>
            <p:ph type="title"/>
          </p:nvPr>
        </p:nvSpPr>
        <p:spPr bwMode="auto">
          <a:xfrm>
            <a:off x="552450" y="0"/>
            <a:ext cx="8058150" cy="6858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smtClean="0"/>
              <a:t>Click to edit Master title</a:t>
            </a:r>
          </a:p>
        </p:txBody>
      </p:sp>
      <p:sp>
        <p:nvSpPr>
          <p:cNvPr id="1028" name="Rectangle 3"/>
          <p:cNvSpPr>
            <a:spLocks noGrp="1" noChangeArrowheads="1"/>
          </p:cNvSpPr>
          <p:nvPr>
            <p:ph type="body" idx="1"/>
          </p:nvPr>
        </p:nvSpPr>
        <p:spPr bwMode="auto">
          <a:xfrm>
            <a:off x="304800" y="762000"/>
            <a:ext cx="8534400" cy="5486400"/>
          </a:xfrm>
          <a:prstGeom prst="rect">
            <a:avLst/>
          </a:prstGeom>
          <a:noFill/>
          <a:ln w="0">
            <a:noFill/>
            <a:miter lim="800000"/>
            <a:headEnd/>
            <a:tailEnd/>
          </a:ln>
        </p:spPr>
        <p:txBody>
          <a:bodyPr vert="horz" wrap="square" lIns="92075" tIns="46038" rIns="92075" bIns="4603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1030" name="Group 10"/>
          <p:cNvGrpSpPr>
            <a:grpSpLocks/>
          </p:cNvGrpSpPr>
          <p:nvPr/>
        </p:nvGrpSpPr>
        <p:grpSpPr bwMode="auto">
          <a:xfrm>
            <a:off x="228600" y="6096000"/>
            <a:ext cx="8686800" cy="76200"/>
            <a:chOff x="288" y="3840"/>
            <a:chExt cx="5184" cy="48"/>
          </a:xfrm>
        </p:grpSpPr>
        <p:sp>
          <p:nvSpPr>
            <p:cNvPr id="667653" name="Line 5"/>
            <p:cNvSpPr>
              <a:spLocks noChangeShapeType="1"/>
            </p:cNvSpPr>
            <p:nvPr/>
          </p:nvSpPr>
          <p:spPr bwMode="auto">
            <a:xfrm>
              <a:off x="288" y="3840"/>
              <a:ext cx="5088" cy="0"/>
            </a:xfrm>
            <a:prstGeom prst="line">
              <a:avLst/>
            </a:prstGeom>
            <a:noFill/>
            <a:ln w="38100">
              <a:solidFill>
                <a:schemeClr val="tx1"/>
              </a:solidFill>
              <a:round/>
              <a:headEnd/>
              <a:tailEnd/>
            </a:ln>
            <a:effectLst/>
          </p:spPr>
          <p:txBody>
            <a:bodyPr/>
            <a:lstStyle/>
            <a:p>
              <a:pPr algn="ctr" eaLnBrk="0" hangingPunct="0">
                <a:defRPr/>
              </a:pPr>
              <a:endParaRPr lang="en-US">
                <a:latin typeface="Arial" pitchFamily="34" charset="0"/>
              </a:endParaRPr>
            </a:p>
          </p:txBody>
        </p:sp>
        <p:sp>
          <p:nvSpPr>
            <p:cNvPr id="667654" name="Line 6"/>
            <p:cNvSpPr>
              <a:spLocks noChangeShapeType="1"/>
            </p:cNvSpPr>
            <p:nvPr/>
          </p:nvSpPr>
          <p:spPr bwMode="auto">
            <a:xfrm>
              <a:off x="384" y="3888"/>
              <a:ext cx="5088" cy="0"/>
            </a:xfrm>
            <a:prstGeom prst="line">
              <a:avLst/>
            </a:prstGeom>
            <a:noFill/>
            <a:ln w="38100">
              <a:solidFill>
                <a:schemeClr val="accent1"/>
              </a:solidFill>
              <a:round/>
              <a:headEnd/>
              <a:tailEnd/>
            </a:ln>
            <a:effectLst/>
          </p:spPr>
          <p:txBody>
            <a:bodyPr/>
            <a:lstStyle/>
            <a:p>
              <a:pPr algn="ctr" eaLnBrk="0" hangingPunct="0">
                <a:defRPr/>
              </a:pPr>
              <a:endParaRPr lang="en-US">
                <a:latin typeface="Arial" pitchFamily="34" charset="0"/>
              </a:endParaRPr>
            </a:p>
          </p:txBody>
        </p:sp>
      </p:grpSp>
      <p:sp>
        <p:nvSpPr>
          <p:cNvPr id="667659" name="Text Box 11"/>
          <p:cNvSpPr txBox="1">
            <a:spLocks noChangeArrowheads="1"/>
          </p:cNvSpPr>
          <p:nvPr/>
        </p:nvSpPr>
        <p:spPr bwMode="auto">
          <a:xfrm>
            <a:off x="6938354" y="6386185"/>
            <a:ext cx="2045432" cy="246863"/>
          </a:xfrm>
          <a:prstGeom prst="rect">
            <a:avLst/>
          </a:prstGeom>
          <a:noFill/>
          <a:ln w="0" algn="ctr">
            <a:noFill/>
            <a:miter lim="800000"/>
            <a:headEnd/>
            <a:tailEnd/>
          </a:ln>
          <a:effectLst/>
        </p:spPr>
        <p:txBody>
          <a:bodyPr wrap="none" lIns="92075" tIns="46038" rIns="92075" bIns="46038">
            <a:spAutoFit/>
          </a:bodyPr>
          <a:lstStyle/>
          <a:p>
            <a:pPr algn="r" eaLnBrk="0" hangingPunct="0">
              <a:defRPr/>
            </a:pPr>
            <a:r>
              <a:rPr lang="en-US" sz="1000" dirty="0" smtClean="0"/>
              <a:t>Copyright © 2013 Michigan</a:t>
            </a:r>
            <a:r>
              <a:rPr lang="en-US" sz="1000" baseline="0" dirty="0" smtClean="0"/>
              <a:t> Tech</a:t>
            </a:r>
            <a:endParaRPr lang="en-US" sz="1000" dirty="0"/>
          </a:p>
        </p:txBody>
      </p:sp>
      <p:sp>
        <p:nvSpPr>
          <p:cNvPr id="22" name="Rectangle 4"/>
          <p:cNvSpPr txBox="1">
            <a:spLocks noChangeArrowheads="1"/>
          </p:cNvSpPr>
          <p:nvPr/>
        </p:nvSpPr>
        <p:spPr>
          <a:xfrm>
            <a:off x="6477000" y="0"/>
            <a:ext cx="2667000" cy="685800"/>
          </a:xfrm>
          <a:prstGeom prst="rect">
            <a:avLst/>
          </a:prstGeom>
          <a:ln/>
        </p:spPr>
        <p:txBody>
          <a:bodyPr/>
          <a:lstStyle>
            <a:lvl1pPr algn="r">
              <a:defRPr sz="1400">
                <a:solidFill>
                  <a:srgbClr val="1964C8"/>
                </a:solidFill>
                <a:latin typeface="Calibri"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1964C8"/>
                </a:solidFill>
                <a:effectLst/>
                <a:uLnTx/>
                <a:uFillTx/>
                <a:latin typeface="Calibri" pitchFamily="34" charset="0"/>
                <a:ea typeface="+mn-ea"/>
                <a:cs typeface="+mn-cs"/>
              </a:rPr>
              <a:t>Supplemental Material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srgbClr val="1964C8"/>
                </a:solidFill>
                <a:effectLst/>
                <a:uLnTx/>
                <a:uFillTx/>
                <a:latin typeface="Calibri" pitchFamily="34" charset="0"/>
                <a:ea typeface="+mn-ea"/>
                <a:cs typeface="+mn-cs"/>
              </a:rPr>
              <a:t>Date: Jan 26, 2013</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srgbClr val="1964C8"/>
                </a:solidFill>
                <a:effectLst/>
                <a:uLnTx/>
                <a:uFillTx/>
                <a:latin typeface="Calibri" pitchFamily="34" charset="0"/>
                <a:ea typeface="+mn-ea"/>
                <a:cs typeface="+mn-cs"/>
              </a:rPr>
              <a:t>Page</a:t>
            </a:r>
            <a:r>
              <a:rPr kumimoji="0" lang="en-US" sz="1200" b="0" i="0" u="none" strike="noStrike" kern="1200" cap="none" spc="0" normalizeH="0" baseline="0" noProof="0" dirty="0" smtClean="0">
                <a:ln>
                  <a:noFill/>
                </a:ln>
                <a:solidFill>
                  <a:srgbClr val="1964C8"/>
                </a:solidFill>
                <a:effectLst/>
                <a:uLnTx/>
                <a:uFillTx/>
                <a:latin typeface="Calibri" pitchFamily="34" charset="0"/>
                <a:ea typeface="+mn-ea"/>
                <a:cs typeface="+mn-cs"/>
              </a:rPr>
              <a:t>:  </a:t>
            </a:r>
            <a:fld id="{4151595A-88A0-4F73-AA77-744BFE498449}" type="slidenum">
              <a:rPr kumimoji="0" lang="en-US" sz="1200" b="0" i="0" u="none" strike="noStrike" kern="1200" cap="none" spc="0" normalizeH="0" baseline="0" noProof="0" smtClean="0">
                <a:ln>
                  <a:noFill/>
                </a:ln>
                <a:solidFill>
                  <a:srgbClr val="1964C8"/>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smtClean="0">
              <a:ln>
                <a:noFill/>
              </a:ln>
              <a:solidFill>
                <a:srgbClr val="1964C8"/>
              </a:solidFill>
              <a:effectLst/>
              <a:uLnTx/>
              <a:uFillTx/>
              <a:latin typeface="Calibri" pitchFamily="34" charset="0"/>
              <a:ea typeface="+mn-ea"/>
              <a:cs typeface="+mn-cs"/>
            </a:endParaRPr>
          </a:p>
        </p:txBody>
      </p:sp>
      <p:pic>
        <p:nvPicPr>
          <p:cNvPr id="31749" name="Picture 5" descr="I:\JNABER\Teaching\MEEM5990.Hybrids\2009.Fall\Lectures\logo_pp_CtheF_Hel.png"/>
          <p:cNvPicPr>
            <a:picLocks noChangeAspect="1" noChangeArrowheads="1"/>
          </p:cNvPicPr>
          <p:nvPr/>
        </p:nvPicPr>
        <p:blipFill>
          <a:blip r:embed="rId19" cstate="print"/>
          <a:srcRect/>
          <a:stretch>
            <a:fillRect/>
          </a:stretch>
        </p:blipFill>
        <p:spPr bwMode="auto">
          <a:xfrm>
            <a:off x="128751" y="6272049"/>
            <a:ext cx="2375336" cy="535456"/>
          </a:xfrm>
          <a:prstGeom prst="rect">
            <a:avLst/>
          </a:prstGeom>
          <a:noFill/>
        </p:spPr>
      </p:pic>
    </p:spTree>
  </p:cSld>
  <p:clrMap bg1="lt1" tx1="dk1" bg2="lt2" tx2="dk2" accent1="accent1" accent2="accent2" accent3="accent3" accent4="accent4" accent5="accent5" accent6="accent6" hlink="hlink" folHlink="folHlink"/>
  <p:sldLayoutIdLst>
    <p:sldLayoutId id="2147483668" r:id="rId1"/>
    <p:sldLayoutId id="2147483667" r:id="rId2"/>
    <p:sldLayoutId id="2147483666" r:id="rId3"/>
    <p:sldLayoutId id="2147483665" r:id="rId4"/>
    <p:sldLayoutId id="2147483664" r:id="rId5"/>
    <p:sldLayoutId id="2147483663" r:id="rId6"/>
    <p:sldLayoutId id="2147483662" r:id="rId7"/>
    <p:sldLayoutId id="2147483661" r:id="rId8"/>
    <p:sldLayoutId id="2147483660" r:id="rId9"/>
    <p:sldLayoutId id="2147483659" r:id="rId10"/>
    <p:sldLayoutId id="2147483658" r:id="rId11"/>
    <p:sldLayoutId id="2147483657" r:id="rId12"/>
    <p:sldLayoutId id="2147483656" r:id="rId13"/>
    <p:sldLayoutId id="2147483655" r:id="rId14"/>
    <p:sldLayoutId id="2147483654" r:id="rId15"/>
    <p:sldLayoutId id="2147483669" r:id="rId16"/>
  </p:sldLayoutIdLst>
  <p:transition spd="med">
    <p:fade thruBlk="1"/>
  </p:transition>
  <p:timing>
    <p:tnLst>
      <p:par>
        <p:cTn id="1" dur="indefinite" restart="never" nodeType="tmRoot"/>
      </p:par>
    </p:tnLst>
  </p:timing>
  <p:hf hdr="0" ftr="0" dt="0"/>
  <p:txStyles>
    <p:titleStyle>
      <a:lvl1pPr algn="ctr" rtl="0" eaLnBrk="0" fontAlgn="base" hangingPunct="0">
        <a:lnSpc>
          <a:spcPct val="70000"/>
        </a:lnSpc>
        <a:spcBef>
          <a:spcPct val="0"/>
        </a:spcBef>
        <a:spcAft>
          <a:spcPct val="0"/>
        </a:spcAft>
        <a:defRPr kumimoji="1" sz="2600" b="1">
          <a:solidFill>
            <a:schemeClr val="tx2"/>
          </a:solidFill>
          <a:latin typeface="Calibri" pitchFamily="34" charset="0"/>
          <a:ea typeface="+mj-ea"/>
          <a:cs typeface="+mj-cs"/>
        </a:defRPr>
      </a:lvl1pPr>
      <a:lvl2pPr algn="ctr" rtl="0" eaLnBrk="0" fontAlgn="base" hangingPunct="0">
        <a:lnSpc>
          <a:spcPct val="70000"/>
        </a:lnSpc>
        <a:spcBef>
          <a:spcPct val="0"/>
        </a:spcBef>
        <a:spcAft>
          <a:spcPct val="0"/>
        </a:spcAft>
        <a:defRPr kumimoji="1" sz="2600" b="1">
          <a:solidFill>
            <a:schemeClr val="tx2"/>
          </a:solidFill>
          <a:latin typeface="Calibri" pitchFamily="34" charset="0"/>
        </a:defRPr>
      </a:lvl2pPr>
      <a:lvl3pPr algn="ctr" rtl="0" eaLnBrk="0" fontAlgn="base" hangingPunct="0">
        <a:lnSpc>
          <a:spcPct val="70000"/>
        </a:lnSpc>
        <a:spcBef>
          <a:spcPct val="0"/>
        </a:spcBef>
        <a:spcAft>
          <a:spcPct val="0"/>
        </a:spcAft>
        <a:defRPr kumimoji="1" sz="2600" b="1">
          <a:solidFill>
            <a:schemeClr val="tx2"/>
          </a:solidFill>
          <a:latin typeface="Calibri" pitchFamily="34" charset="0"/>
        </a:defRPr>
      </a:lvl3pPr>
      <a:lvl4pPr algn="ctr" rtl="0" eaLnBrk="0" fontAlgn="base" hangingPunct="0">
        <a:lnSpc>
          <a:spcPct val="70000"/>
        </a:lnSpc>
        <a:spcBef>
          <a:spcPct val="0"/>
        </a:spcBef>
        <a:spcAft>
          <a:spcPct val="0"/>
        </a:spcAft>
        <a:defRPr kumimoji="1" sz="2600" b="1">
          <a:solidFill>
            <a:schemeClr val="tx2"/>
          </a:solidFill>
          <a:latin typeface="Calibri" pitchFamily="34" charset="0"/>
        </a:defRPr>
      </a:lvl4pPr>
      <a:lvl5pPr algn="ctr" rtl="0" eaLnBrk="0" fontAlgn="base" hangingPunct="0">
        <a:lnSpc>
          <a:spcPct val="70000"/>
        </a:lnSpc>
        <a:spcBef>
          <a:spcPct val="0"/>
        </a:spcBef>
        <a:spcAft>
          <a:spcPct val="0"/>
        </a:spcAft>
        <a:defRPr kumimoji="1" sz="2600" b="1">
          <a:solidFill>
            <a:schemeClr val="tx2"/>
          </a:solidFill>
          <a:latin typeface="Calibri" pitchFamily="34" charset="0"/>
        </a:defRPr>
      </a:lvl5pPr>
      <a:lvl6pPr marL="457200" algn="ctr" rtl="0" fontAlgn="base">
        <a:lnSpc>
          <a:spcPct val="70000"/>
        </a:lnSpc>
        <a:spcBef>
          <a:spcPct val="0"/>
        </a:spcBef>
        <a:spcAft>
          <a:spcPct val="0"/>
        </a:spcAft>
        <a:defRPr kumimoji="1" sz="2600" b="1">
          <a:solidFill>
            <a:schemeClr val="tx2"/>
          </a:solidFill>
          <a:latin typeface="Arial" pitchFamily="34" charset="0"/>
        </a:defRPr>
      </a:lvl6pPr>
      <a:lvl7pPr marL="914400" algn="ctr" rtl="0" fontAlgn="base">
        <a:lnSpc>
          <a:spcPct val="70000"/>
        </a:lnSpc>
        <a:spcBef>
          <a:spcPct val="0"/>
        </a:spcBef>
        <a:spcAft>
          <a:spcPct val="0"/>
        </a:spcAft>
        <a:defRPr kumimoji="1" sz="2600" b="1">
          <a:solidFill>
            <a:schemeClr val="tx2"/>
          </a:solidFill>
          <a:latin typeface="Arial" pitchFamily="34" charset="0"/>
        </a:defRPr>
      </a:lvl7pPr>
      <a:lvl8pPr marL="1371600" algn="ctr" rtl="0" fontAlgn="base">
        <a:lnSpc>
          <a:spcPct val="70000"/>
        </a:lnSpc>
        <a:spcBef>
          <a:spcPct val="0"/>
        </a:spcBef>
        <a:spcAft>
          <a:spcPct val="0"/>
        </a:spcAft>
        <a:defRPr kumimoji="1" sz="2600" b="1">
          <a:solidFill>
            <a:schemeClr val="tx2"/>
          </a:solidFill>
          <a:latin typeface="Arial" pitchFamily="34" charset="0"/>
        </a:defRPr>
      </a:lvl8pPr>
      <a:lvl9pPr marL="1828800" algn="ctr" rtl="0" fontAlgn="base">
        <a:lnSpc>
          <a:spcPct val="70000"/>
        </a:lnSpc>
        <a:spcBef>
          <a:spcPct val="0"/>
        </a:spcBef>
        <a:spcAft>
          <a:spcPct val="0"/>
        </a:spcAft>
        <a:defRPr kumimoji="1" sz="2600" b="1">
          <a:solidFill>
            <a:schemeClr val="tx2"/>
          </a:solidFill>
          <a:latin typeface="Arial" pitchFamily="34" charset="0"/>
        </a:defRPr>
      </a:lvl9pPr>
    </p:titleStyle>
    <p:bodyStyle>
      <a:lvl1pPr marL="233363" indent="-233363" algn="l" rtl="0" eaLnBrk="0" fontAlgn="base" hangingPunct="0">
        <a:spcBef>
          <a:spcPct val="50000"/>
        </a:spcBef>
        <a:spcAft>
          <a:spcPct val="0"/>
        </a:spcAft>
        <a:buClr>
          <a:schemeClr val="tx1"/>
        </a:buClr>
        <a:buSzPct val="125000"/>
        <a:buChar char="•"/>
        <a:defRPr kumimoji="1" sz="2800">
          <a:solidFill>
            <a:schemeClr val="tx1"/>
          </a:solidFill>
          <a:latin typeface="Calibri" pitchFamily="34" charset="0"/>
          <a:ea typeface="+mn-ea"/>
          <a:cs typeface="+mn-cs"/>
        </a:defRPr>
      </a:lvl1pPr>
      <a:lvl2pPr marL="571500" indent="-223838" algn="l" rtl="0" eaLnBrk="0" fontAlgn="base" hangingPunct="0">
        <a:spcBef>
          <a:spcPct val="20000"/>
        </a:spcBef>
        <a:spcAft>
          <a:spcPct val="0"/>
        </a:spcAft>
        <a:buClr>
          <a:schemeClr val="tx2"/>
        </a:buClr>
        <a:buFont typeface="Wingdings" pitchFamily="2" charset="2"/>
        <a:buChar char="§"/>
        <a:defRPr kumimoji="1" sz="2800">
          <a:solidFill>
            <a:schemeClr val="tx1"/>
          </a:solidFill>
          <a:latin typeface="Calibri" pitchFamily="34" charset="0"/>
        </a:defRPr>
      </a:lvl2pPr>
      <a:lvl3pPr marL="914400" indent="-228600" algn="l" rtl="0" eaLnBrk="0" fontAlgn="base" hangingPunct="0">
        <a:spcBef>
          <a:spcPct val="20000"/>
        </a:spcBef>
        <a:spcAft>
          <a:spcPct val="0"/>
        </a:spcAft>
        <a:buClr>
          <a:schemeClr val="tx1"/>
        </a:buClr>
        <a:buSzPct val="125000"/>
        <a:buChar char="•"/>
        <a:defRPr kumimoji="1" sz="2400">
          <a:solidFill>
            <a:schemeClr val="tx1"/>
          </a:solidFill>
          <a:latin typeface="Calibri" pitchFamily="34" charset="0"/>
        </a:defRPr>
      </a:lvl3pPr>
      <a:lvl4pPr marL="1257300" indent="-228600" algn="l" rtl="0" eaLnBrk="0" fontAlgn="base" hangingPunct="0">
        <a:spcBef>
          <a:spcPct val="20000"/>
        </a:spcBef>
        <a:spcAft>
          <a:spcPct val="0"/>
        </a:spcAft>
        <a:buClr>
          <a:schemeClr val="tx2"/>
        </a:buClr>
        <a:buSzPct val="100000"/>
        <a:buFont typeface="Wingdings" pitchFamily="2" charset="2"/>
        <a:buChar char="§"/>
        <a:defRPr kumimoji="1" sz="2400">
          <a:solidFill>
            <a:schemeClr val="tx1"/>
          </a:solidFill>
          <a:latin typeface="Calibri" pitchFamily="34" charset="0"/>
        </a:defRPr>
      </a:lvl4pPr>
      <a:lvl5pPr marL="1600200" indent="-228600" algn="l" rtl="0" eaLnBrk="0" fontAlgn="base" hangingPunct="0">
        <a:spcBef>
          <a:spcPct val="20000"/>
        </a:spcBef>
        <a:spcAft>
          <a:spcPct val="0"/>
        </a:spcAft>
        <a:buClr>
          <a:schemeClr val="tx1"/>
        </a:buClr>
        <a:buSzPct val="125000"/>
        <a:buChar char="•"/>
        <a:defRPr kumimoji="1" sz="2400">
          <a:solidFill>
            <a:schemeClr val="tx1"/>
          </a:solidFill>
          <a:latin typeface="Calibri" pitchFamily="34" charset="0"/>
        </a:defRPr>
      </a:lvl5pPr>
      <a:lvl6pPr marL="2057400" indent="-228600" algn="l" rtl="0" fontAlgn="base">
        <a:spcBef>
          <a:spcPct val="20000"/>
        </a:spcBef>
        <a:spcAft>
          <a:spcPct val="0"/>
        </a:spcAft>
        <a:buClr>
          <a:schemeClr val="tx1"/>
        </a:buClr>
        <a:buSzPct val="125000"/>
        <a:buChar char="•"/>
        <a:defRPr kumimoji="1" sz="2000">
          <a:solidFill>
            <a:schemeClr val="tx1"/>
          </a:solidFill>
          <a:latin typeface="+mn-lt"/>
        </a:defRPr>
      </a:lvl6pPr>
      <a:lvl7pPr marL="2514600" indent="-228600" algn="l" rtl="0" fontAlgn="base">
        <a:spcBef>
          <a:spcPct val="20000"/>
        </a:spcBef>
        <a:spcAft>
          <a:spcPct val="0"/>
        </a:spcAft>
        <a:buClr>
          <a:schemeClr val="tx1"/>
        </a:buClr>
        <a:buSzPct val="125000"/>
        <a:buChar char="•"/>
        <a:defRPr kumimoji="1" sz="2000">
          <a:solidFill>
            <a:schemeClr val="tx1"/>
          </a:solidFill>
          <a:latin typeface="+mn-lt"/>
        </a:defRPr>
      </a:lvl7pPr>
      <a:lvl8pPr marL="2971800" indent="-228600" algn="l" rtl="0" fontAlgn="base">
        <a:spcBef>
          <a:spcPct val="20000"/>
        </a:spcBef>
        <a:spcAft>
          <a:spcPct val="0"/>
        </a:spcAft>
        <a:buClr>
          <a:schemeClr val="tx1"/>
        </a:buClr>
        <a:buSzPct val="125000"/>
        <a:buChar char="•"/>
        <a:defRPr kumimoji="1" sz="2000">
          <a:solidFill>
            <a:schemeClr val="tx1"/>
          </a:solidFill>
          <a:latin typeface="+mn-lt"/>
        </a:defRPr>
      </a:lvl8pPr>
      <a:lvl9pPr marL="3429000" indent="-228600" algn="l" rtl="0" fontAlgn="base">
        <a:spcBef>
          <a:spcPct val="20000"/>
        </a:spcBef>
        <a:spcAft>
          <a:spcPct val="0"/>
        </a:spcAft>
        <a:buClr>
          <a:schemeClr val="tx1"/>
        </a:buClr>
        <a:buSzPct val="125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9"/>
          <p:cNvGrpSpPr>
            <a:grpSpLocks/>
          </p:cNvGrpSpPr>
          <p:nvPr/>
        </p:nvGrpSpPr>
        <p:grpSpPr bwMode="auto">
          <a:xfrm>
            <a:off x="1206500" y="828675"/>
            <a:ext cx="6731000" cy="5200650"/>
            <a:chOff x="757" y="720"/>
            <a:chExt cx="4240" cy="3276"/>
          </a:xfrm>
        </p:grpSpPr>
        <p:pic>
          <p:nvPicPr>
            <p:cNvPr id="1035" name="Picture 10"/>
            <p:cNvPicPr>
              <a:picLocks noChangeAspect="1" noChangeArrowheads="1"/>
            </p:cNvPicPr>
            <p:nvPr userDrawn="1"/>
          </p:nvPicPr>
          <p:blipFill>
            <a:blip r:embed="rId18" cstate="print">
              <a:lum bright="46000"/>
            </a:blip>
            <a:srcRect/>
            <a:stretch>
              <a:fillRect/>
            </a:stretch>
          </p:blipFill>
          <p:spPr bwMode="auto">
            <a:xfrm>
              <a:off x="762" y="2416"/>
              <a:ext cx="4235" cy="732"/>
            </a:xfrm>
            <a:prstGeom prst="rect">
              <a:avLst/>
            </a:prstGeom>
            <a:noFill/>
            <a:ln w="9525">
              <a:noFill/>
              <a:miter lim="800000"/>
              <a:headEnd/>
              <a:tailEnd/>
            </a:ln>
          </p:spPr>
        </p:pic>
        <p:pic>
          <p:nvPicPr>
            <p:cNvPr id="1036" name="Picture 11"/>
            <p:cNvPicPr>
              <a:picLocks noChangeAspect="1" noChangeArrowheads="1"/>
            </p:cNvPicPr>
            <p:nvPr userDrawn="1"/>
          </p:nvPicPr>
          <p:blipFill>
            <a:blip r:embed="rId18" cstate="print">
              <a:lum bright="46000"/>
            </a:blip>
            <a:srcRect/>
            <a:stretch>
              <a:fillRect/>
            </a:stretch>
          </p:blipFill>
          <p:spPr bwMode="auto">
            <a:xfrm>
              <a:off x="757" y="1568"/>
              <a:ext cx="4235" cy="732"/>
            </a:xfrm>
            <a:prstGeom prst="rect">
              <a:avLst/>
            </a:prstGeom>
            <a:noFill/>
            <a:ln w="9525">
              <a:noFill/>
              <a:miter lim="800000"/>
              <a:headEnd/>
              <a:tailEnd/>
            </a:ln>
          </p:spPr>
        </p:pic>
        <p:pic>
          <p:nvPicPr>
            <p:cNvPr id="1037" name="Picture 12"/>
            <p:cNvPicPr>
              <a:picLocks noChangeAspect="1" noChangeArrowheads="1"/>
            </p:cNvPicPr>
            <p:nvPr userDrawn="1"/>
          </p:nvPicPr>
          <p:blipFill>
            <a:blip r:embed="rId18" cstate="print">
              <a:lum bright="46000"/>
            </a:blip>
            <a:srcRect/>
            <a:stretch>
              <a:fillRect/>
            </a:stretch>
          </p:blipFill>
          <p:spPr bwMode="auto">
            <a:xfrm>
              <a:off x="757" y="720"/>
              <a:ext cx="4235" cy="732"/>
            </a:xfrm>
            <a:prstGeom prst="rect">
              <a:avLst/>
            </a:prstGeom>
            <a:noFill/>
            <a:ln w="9525">
              <a:noFill/>
              <a:miter lim="800000"/>
              <a:headEnd/>
              <a:tailEnd/>
            </a:ln>
          </p:spPr>
        </p:pic>
        <p:pic>
          <p:nvPicPr>
            <p:cNvPr id="1038" name="Picture 13"/>
            <p:cNvPicPr>
              <a:picLocks noChangeAspect="1" noChangeArrowheads="1"/>
            </p:cNvPicPr>
            <p:nvPr userDrawn="1"/>
          </p:nvPicPr>
          <p:blipFill>
            <a:blip r:embed="rId18" cstate="print">
              <a:lum bright="46000"/>
            </a:blip>
            <a:srcRect/>
            <a:stretch>
              <a:fillRect/>
            </a:stretch>
          </p:blipFill>
          <p:spPr bwMode="auto">
            <a:xfrm>
              <a:off x="757" y="3264"/>
              <a:ext cx="4235" cy="732"/>
            </a:xfrm>
            <a:prstGeom prst="rect">
              <a:avLst/>
            </a:prstGeom>
            <a:noFill/>
            <a:ln w="9525">
              <a:noFill/>
              <a:miter lim="800000"/>
              <a:headEnd/>
              <a:tailEnd/>
            </a:ln>
          </p:spPr>
        </p:pic>
      </p:grpSp>
      <p:sp>
        <p:nvSpPr>
          <p:cNvPr id="1027" name="Rectangle 2"/>
          <p:cNvSpPr>
            <a:spLocks noGrp="1" noChangeArrowheads="1"/>
          </p:cNvSpPr>
          <p:nvPr>
            <p:ph type="title"/>
          </p:nvPr>
        </p:nvSpPr>
        <p:spPr bwMode="auto">
          <a:xfrm>
            <a:off x="552450" y="0"/>
            <a:ext cx="8058150" cy="6858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smtClean="0"/>
              <a:t>Click to edit Master title</a:t>
            </a:r>
          </a:p>
        </p:txBody>
      </p:sp>
      <p:sp>
        <p:nvSpPr>
          <p:cNvPr id="1028" name="Rectangle 3"/>
          <p:cNvSpPr>
            <a:spLocks noGrp="1" noChangeArrowheads="1"/>
          </p:cNvSpPr>
          <p:nvPr>
            <p:ph type="body" idx="1"/>
          </p:nvPr>
        </p:nvSpPr>
        <p:spPr bwMode="auto">
          <a:xfrm>
            <a:off x="304800" y="762000"/>
            <a:ext cx="8534400" cy="5486400"/>
          </a:xfrm>
          <a:prstGeom prst="rect">
            <a:avLst/>
          </a:prstGeom>
          <a:noFill/>
          <a:ln w="0">
            <a:noFill/>
            <a:miter lim="800000"/>
            <a:headEnd/>
            <a:tailEnd/>
          </a:ln>
        </p:spPr>
        <p:txBody>
          <a:bodyPr vert="horz" wrap="square" lIns="92075" tIns="46038" rIns="92075" bIns="4603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1030" name="Group 10"/>
          <p:cNvGrpSpPr>
            <a:grpSpLocks/>
          </p:cNvGrpSpPr>
          <p:nvPr/>
        </p:nvGrpSpPr>
        <p:grpSpPr bwMode="auto">
          <a:xfrm>
            <a:off x="228600" y="6096000"/>
            <a:ext cx="8686800" cy="76200"/>
            <a:chOff x="288" y="3840"/>
            <a:chExt cx="5184" cy="48"/>
          </a:xfrm>
        </p:grpSpPr>
        <p:sp>
          <p:nvSpPr>
            <p:cNvPr id="667653" name="Line 5"/>
            <p:cNvSpPr>
              <a:spLocks noChangeShapeType="1"/>
            </p:cNvSpPr>
            <p:nvPr/>
          </p:nvSpPr>
          <p:spPr bwMode="auto">
            <a:xfrm>
              <a:off x="288" y="3840"/>
              <a:ext cx="5088" cy="0"/>
            </a:xfrm>
            <a:prstGeom prst="line">
              <a:avLst/>
            </a:prstGeom>
            <a:noFill/>
            <a:ln w="38100">
              <a:solidFill>
                <a:schemeClr val="tx1"/>
              </a:solidFill>
              <a:round/>
              <a:headEnd/>
              <a:tailEnd/>
            </a:ln>
            <a:effectLst/>
          </p:spPr>
          <p:txBody>
            <a:bodyPr/>
            <a:lstStyle/>
            <a:p>
              <a:pPr algn="ctr" eaLnBrk="0" hangingPunct="0">
                <a:defRPr/>
              </a:pPr>
              <a:endParaRPr lang="en-US">
                <a:solidFill>
                  <a:srgbClr val="000000"/>
                </a:solidFill>
                <a:latin typeface="Arial" pitchFamily="34" charset="0"/>
              </a:endParaRPr>
            </a:p>
          </p:txBody>
        </p:sp>
        <p:sp>
          <p:nvSpPr>
            <p:cNvPr id="667654" name="Line 6"/>
            <p:cNvSpPr>
              <a:spLocks noChangeShapeType="1"/>
            </p:cNvSpPr>
            <p:nvPr/>
          </p:nvSpPr>
          <p:spPr bwMode="auto">
            <a:xfrm>
              <a:off x="384" y="3888"/>
              <a:ext cx="5088" cy="0"/>
            </a:xfrm>
            <a:prstGeom prst="line">
              <a:avLst/>
            </a:prstGeom>
            <a:noFill/>
            <a:ln w="38100">
              <a:solidFill>
                <a:schemeClr val="accent1"/>
              </a:solidFill>
              <a:round/>
              <a:headEnd/>
              <a:tailEnd/>
            </a:ln>
            <a:effectLst/>
          </p:spPr>
          <p:txBody>
            <a:bodyPr/>
            <a:lstStyle/>
            <a:p>
              <a:pPr algn="ctr" eaLnBrk="0" hangingPunct="0">
                <a:defRPr/>
              </a:pPr>
              <a:endParaRPr lang="en-US">
                <a:solidFill>
                  <a:srgbClr val="000000"/>
                </a:solidFill>
                <a:latin typeface="Arial" pitchFamily="34" charset="0"/>
              </a:endParaRPr>
            </a:p>
          </p:txBody>
        </p:sp>
      </p:grpSp>
      <p:sp>
        <p:nvSpPr>
          <p:cNvPr id="667659" name="Text Box 11"/>
          <p:cNvSpPr txBox="1">
            <a:spLocks noChangeArrowheads="1"/>
          </p:cNvSpPr>
          <p:nvPr/>
        </p:nvSpPr>
        <p:spPr bwMode="auto">
          <a:xfrm>
            <a:off x="6938354" y="6386185"/>
            <a:ext cx="2045432" cy="246863"/>
          </a:xfrm>
          <a:prstGeom prst="rect">
            <a:avLst/>
          </a:prstGeom>
          <a:noFill/>
          <a:ln w="0" algn="ctr">
            <a:noFill/>
            <a:miter lim="800000"/>
            <a:headEnd/>
            <a:tailEnd/>
          </a:ln>
          <a:effectLst/>
        </p:spPr>
        <p:txBody>
          <a:bodyPr wrap="none" lIns="92075" tIns="46038" rIns="92075" bIns="46038">
            <a:spAutoFit/>
          </a:bodyPr>
          <a:lstStyle/>
          <a:p>
            <a:pPr algn="r" eaLnBrk="0" hangingPunct="0">
              <a:defRPr/>
            </a:pPr>
            <a:r>
              <a:rPr lang="en-US" sz="1000" dirty="0" smtClean="0">
                <a:solidFill>
                  <a:srgbClr val="000000"/>
                </a:solidFill>
              </a:rPr>
              <a:t>Copyright © 2013 Michigan Tech</a:t>
            </a:r>
            <a:endParaRPr lang="en-US" sz="1000" dirty="0">
              <a:solidFill>
                <a:srgbClr val="000000"/>
              </a:solidFill>
            </a:endParaRPr>
          </a:p>
        </p:txBody>
      </p:sp>
      <p:sp>
        <p:nvSpPr>
          <p:cNvPr id="22" name="Rectangle 4"/>
          <p:cNvSpPr txBox="1">
            <a:spLocks noChangeArrowheads="1"/>
          </p:cNvSpPr>
          <p:nvPr/>
        </p:nvSpPr>
        <p:spPr>
          <a:xfrm>
            <a:off x="6477000" y="0"/>
            <a:ext cx="2667000" cy="685800"/>
          </a:xfrm>
          <a:prstGeom prst="rect">
            <a:avLst/>
          </a:prstGeom>
          <a:ln/>
        </p:spPr>
        <p:txBody>
          <a:bodyPr/>
          <a:lstStyle>
            <a:lvl1pPr algn="r">
              <a:defRPr sz="1400">
                <a:solidFill>
                  <a:srgbClr val="1964C8"/>
                </a:solidFill>
                <a:latin typeface="Calibri" pitchFamily="34" charset="0"/>
              </a:defRPr>
            </a:lvl1pPr>
          </a:lstStyle>
          <a:p>
            <a:pPr>
              <a:defRPr/>
            </a:pPr>
            <a:r>
              <a:rPr lang="en-US" dirty="0" smtClean="0"/>
              <a:t>Class Period 05 </a:t>
            </a:r>
          </a:p>
          <a:p>
            <a:pPr>
              <a:defRPr/>
            </a:pPr>
            <a:r>
              <a:rPr lang="en-US" sz="1200" dirty="0" smtClean="0"/>
              <a:t>Date: Jan 25, 2013</a:t>
            </a:r>
          </a:p>
          <a:p>
            <a:pPr>
              <a:defRPr/>
            </a:pPr>
            <a:r>
              <a:rPr lang="en-US" sz="1200" dirty="0" smtClean="0"/>
              <a:t>Page:  </a:t>
            </a:r>
            <a:fld id="{4151595A-88A0-4F73-AA77-744BFE498449}" type="slidenum">
              <a:rPr lang="en-US" sz="1200" smtClean="0"/>
              <a:pPr>
                <a:defRPr/>
              </a:pPr>
              <a:t>‹#›</a:t>
            </a:fld>
            <a:endParaRPr lang="en-US" sz="1200" dirty="0" smtClean="0"/>
          </a:p>
        </p:txBody>
      </p:sp>
      <p:pic>
        <p:nvPicPr>
          <p:cNvPr id="31749" name="Picture 5" descr="I:\JNABER\Teaching\MEEM5990.Hybrids\2009.Fall\Lectures\logo_pp_CtheF_Hel.png"/>
          <p:cNvPicPr>
            <a:picLocks noChangeAspect="1" noChangeArrowheads="1"/>
          </p:cNvPicPr>
          <p:nvPr/>
        </p:nvPicPr>
        <p:blipFill>
          <a:blip r:embed="rId19" cstate="print"/>
          <a:srcRect/>
          <a:stretch>
            <a:fillRect/>
          </a:stretch>
        </p:blipFill>
        <p:spPr bwMode="auto">
          <a:xfrm>
            <a:off x="128751" y="6272049"/>
            <a:ext cx="2375336" cy="535456"/>
          </a:xfrm>
          <a:prstGeom prst="rect">
            <a:avLst/>
          </a:prstGeom>
          <a:noFill/>
        </p:spPr>
      </p:pic>
    </p:spTree>
    <p:extLst>
      <p:ext uri="{BB962C8B-B14F-4D97-AF65-F5344CB8AC3E}">
        <p14:creationId xmlns:p14="http://schemas.microsoft.com/office/powerpoint/2010/main" val="380680770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transition spd="med">
    <p:fade thruBlk="1"/>
  </p:transition>
  <p:timing>
    <p:tnLst>
      <p:par>
        <p:cTn id="1" dur="indefinite" restart="never" nodeType="tmRoot"/>
      </p:par>
    </p:tnLst>
  </p:timing>
  <p:hf hdr="0" ftr="0" dt="0"/>
  <p:txStyles>
    <p:titleStyle>
      <a:lvl1pPr algn="ctr" rtl="0" eaLnBrk="0" fontAlgn="base" hangingPunct="0">
        <a:lnSpc>
          <a:spcPct val="70000"/>
        </a:lnSpc>
        <a:spcBef>
          <a:spcPct val="0"/>
        </a:spcBef>
        <a:spcAft>
          <a:spcPct val="0"/>
        </a:spcAft>
        <a:defRPr kumimoji="1" sz="2600" b="1">
          <a:solidFill>
            <a:schemeClr val="tx2"/>
          </a:solidFill>
          <a:latin typeface="Calibri" pitchFamily="34" charset="0"/>
          <a:ea typeface="+mj-ea"/>
          <a:cs typeface="+mj-cs"/>
        </a:defRPr>
      </a:lvl1pPr>
      <a:lvl2pPr algn="ctr" rtl="0" eaLnBrk="0" fontAlgn="base" hangingPunct="0">
        <a:lnSpc>
          <a:spcPct val="70000"/>
        </a:lnSpc>
        <a:spcBef>
          <a:spcPct val="0"/>
        </a:spcBef>
        <a:spcAft>
          <a:spcPct val="0"/>
        </a:spcAft>
        <a:defRPr kumimoji="1" sz="2600" b="1">
          <a:solidFill>
            <a:schemeClr val="tx2"/>
          </a:solidFill>
          <a:latin typeface="Calibri" pitchFamily="34" charset="0"/>
        </a:defRPr>
      </a:lvl2pPr>
      <a:lvl3pPr algn="ctr" rtl="0" eaLnBrk="0" fontAlgn="base" hangingPunct="0">
        <a:lnSpc>
          <a:spcPct val="70000"/>
        </a:lnSpc>
        <a:spcBef>
          <a:spcPct val="0"/>
        </a:spcBef>
        <a:spcAft>
          <a:spcPct val="0"/>
        </a:spcAft>
        <a:defRPr kumimoji="1" sz="2600" b="1">
          <a:solidFill>
            <a:schemeClr val="tx2"/>
          </a:solidFill>
          <a:latin typeface="Calibri" pitchFamily="34" charset="0"/>
        </a:defRPr>
      </a:lvl3pPr>
      <a:lvl4pPr algn="ctr" rtl="0" eaLnBrk="0" fontAlgn="base" hangingPunct="0">
        <a:lnSpc>
          <a:spcPct val="70000"/>
        </a:lnSpc>
        <a:spcBef>
          <a:spcPct val="0"/>
        </a:spcBef>
        <a:spcAft>
          <a:spcPct val="0"/>
        </a:spcAft>
        <a:defRPr kumimoji="1" sz="2600" b="1">
          <a:solidFill>
            <a:schemeClr val="tx2"/>
          </a:solidFill>
          <a:latin typeface="Calibri" pitchFamily="34" charset="0"/>
        </a:defRPr>
      </a:lvl4pPr>
      <a:lvl5pPr algn="ctr" rtl="0" eaLnBrk="0" fontAlgn="base" hangingPunct="0">
        <a:lnSpc>
          <a:spcPct val="70000"/>
        </a:lnSpc>
        <a:spcBef>
          <a:spcPct val="0"/>
        </a:spcBef>
        <a:spcAft>
          <a:spcPct val="0"/>
        </a:spcAft>
        <a:defRPr kumimoji="1" sz="2600" b="1">
          <a:solidFill>
            <a:schemeClr val="tx2"/>
          </a:solidFill>
          <a:latin typeface="Calibri" pitchFamily="34" charset="0"/>
        </a:defRPr>
      </a:lvl5pPr>
      <a:lvl6pPr marL="457200" algn="ctr" rtl="0" fontAlgn="base">
        <a:lnSpc>
          <a:spcPct val="70000"/>
        </a:lnSpc>
        <a:spcBef>
          <a:spcPct val="0"/>
        </a:spcBef>
        <a:spcAft>
          <a:spcPct val="0"/>
        </a:spcAft>
        <a:defRPr kumimoji="1" sz="2600" b="1">
          <a:solidFill>
            <a:schemeClr val="tx2"/>
          </a:solidFill>
          <a:latin typeface="Arial" pitchFamily="34" charset="0"/>
        </a:defRPr>
      </a:lvl6pPr>
      <a:lvl7pPr marL="914400" algn="ctr" rtl="0" fontAlgn="base">
        <a:lnSpc>
          <a:spcPct val="70000"/>
        </a:lnSpc>
        <a:spcBef>
          <a:spcPct val="0"/>
        </a:spcBef>
        <a:spcAft>
          <a:spcPct val="0"/>
        </a:spcAft>
        <a:defRPr kumimoji="1" sz="2600" b="1">
          <a:solidFill>
            <a:schemeClr val="tx2"/>
          </a:solidFill>
          <a:latin typeface="Arial" pitchFamily="34" charset="0"/>
        </a:defRPr>
      </a:lvl7pPr>
      <a:lvl8pPr marL="1371600" algn="ctr" rtl="0" fontAlgn="base">
        <a:lnSpc>
          <a:spcPct val="70000"/>
        </a:lnSpc>
        <a:spcBef>
          <a:spcPct val="0"/>
        </a:spcBef>
        <a:spcAft>
          <a:spcPct val="0"/>
        </a:spcAft>
        <a:defRPr kumimoji="1" sz="2600" b="1">
          <a:solidFill>
            <a:schemeClr val="tx2"/>
          </a:solidFill>
          <a:latin typeface="Arial" pitchFamily="34" charset="0"/>
        </a:defRPr>
      </a:lvl8pPr>
      <a:lvl9pPr marL="1828800" algn="ctr" rtl="0" fontAlgn="base">
        <a:lnSpc>
          <a:spcPct val="70000"/>
        </a:lnSpc>
        <a:spcBef>
          <a:spcPct val="0"/>
        </a:spcBef>
        <a:spcAft>
          <a:spcPct val="0"/>
        </a:spcAft>
        <a:defRPr kumimoji="1" sz="2600" b="1">
          <a:solidFill>
            <a:schemeClr val="tx2"/>
          </a:solidFill>
          <a:latin typeface="Arial" pitchFamily="34" charset="0"/>
        </a:defRPr>
      </a:lvl9pPr>
    </p:titleStyle>
    <p:bodyStyle>
      <a:lvl1pPr marL="233363" indent="-233363" algn="l" rtl="0" eaLnBrk="0" fontAlgn="base" hangingPunct="0">
        <a:spcBef>
          <a:spcPct val="50000"/>
        </a:spcBef>
        <a:spcAft>
          <a:spcPct val="0"/>
        </a:spcAft>
        <a:buClr>
          <a:schemeClr val="tx1"/>
        </a:buClr>
        <a:buSzPct val="125000"/>
        <a:buChar char="•"/>
        <a:defRPr kumimoji="1" sz="2800">
          <a:solidFill>
            <a:schemeClr val="tx1"/>
          </a:solidFill>
          <a:latin typeface="Calibri" pitchFamily="34" charset="0"/>
          <a:ea typeface="+mn-ea"/>
          <a:cs typeface="+mn-cs"/>
        </a:defRPr>
      </a:lvl1pPr>
      <a:lvl2pPr marL="571500" indent="-223838" algn="l" rtl="0" eaLnBrk="0" fontAlgn="base" hangingPunct="0">
        <a:spcBef>
          <a:spcPct val="20000"/>
        </a:spcBef>
        <a:spcAft>
          <a:spcPct val="0"/>
        </a:spcAft>
        <a:buClr>
          <a:schemeClr val="tx2"/>
        </a:buClr>
        <a:buFont typeface="Wingdings" pitchFamily="2" charset="2"/>
        <a:buChar char="§"/>
        <a:defRPr kumimoji="1" sz="2800">
          <a:solidFill>
            <a:schemeClr val="tx1"/>
          </a:solidFill>
          <a:latin typeface="Calibri" pitchFamily="34" charset="0"/>
        </a:defRPr>
      </a:lvl2pPr>
      <a:lvl3pPr marL="914400" indent="-228600" algn="l" rtl="0" eaLnBrk="0" fontAlgn="base" hangingPunct="0">
        <a:spcBef>
          <a:spcPct val="20000"/>
        </a:spcBef>
        <a:spcAft>
          <a:spcPct val="0"/>
        </a:spcAft>
        <a:buClr>
          <a:schemeClr val="tx1"/>
        </a:buClr>
        <a:buSzPct val="125000"/>
        <a:buChar char="•"/>
        <a:defRPr kumimoji="1" sz="2400">
          <a:solidFill>
            <a:schemeClr val="tx1"/>
          </a:solidFill>
          <a:latin typeface="Calibri" pitchFamily="34" charset="0"/>
        </a:defRPr>
      </a:lvl3pPr>
      <a:lvl4pPr marL="1257300" indent="-228600" algn="l" rtl="0" eaLnBrk="0" fontAlgn="base" hangingPunct="0">
        <a:spcBef>
          <a:spcPct val="20000"/>
        </a:spcBef>
        <a:spcAft>
          <a:spcPct val="0"/>
        </a:spcAft>
        <a:buClr>
          <a:schemeClr val="tx2"/>
        </a:buClr>
        <a:buSzPct val="100000"/>
        <a:buFont typeface="Wingdings" pitchFamily="2" charset="2"/>
        <a:buChar char="§"/>
        <a:defRPr kumimoji="1" sz="2400">
          <a:solidFill>
            <a:schemeClr val="tx1"/>
          </a:solidFill>
          <a:latin typeface="Calibri" pitchFamily="34" charset="0"/>
        </a:defRPr>
      </a:lvl4pPr>
      <a:lvl5pPr marL="1600200" indent="-228600" algn="l" rtl="0" eaLnBrk="0" fontAlgn="base" hangingPunct="0">
        <a:spcBef>
          <a:spcPct val="20000"/>
        </a:spcBef>
        <a:spcAft>
          <a:spcPct val="0"/>
        </a:spcAft>
        <a:buClr>
          <a:schemeClr val="tx1"/>
        </a:buClr>
        <a:buSzPct val="125000"/>
        <a:buChar char="•"/>
        <a:defRPr kumimoji="1" sz="2400">
          <a:solidFill>
            <a:schemeClr val="tx1"/>
          </a:solidFill>
          <a:latin typeface="Calibri" pitchFamily="34" charset="0"/>
        </a:defRPr>
      </a:lvl5pPr>
      <a:lvl6pPr marL="2057400" indent="-228600" algn="l" rtl="0" fontAlgn="base">
        <a:spcBef>
          <a:spcPct val="20000"/>
        </a:spcBef>
        <a:spcAft>
          <a:spcPct val="0"/>
        </a:spcAft>
        <a:buClr>
          <a:schemeClr val="tx1"/>
        </a:buClr>
        <a:buSzPct val="125000"/>
        <a:buChar char="•"/>
        <a:defRPr kumimoji="1" sz="2000">
          <a:solidFill>
            <a:schemeClr val="tx1"/>
          </a:solidFill>
          <a:latin typeface="+mn-lt"/>
        </a:defRPr>
      </a:lvl6pPr>
      <a:lvl7pPr marL="2514600" indent="-228600" algn="l" rtl="0" fontAlgn="base">
        <a:spcBef>
          <a:spcPct val="20000"/>
        </a:spcBef>
        <a:spcAft>
          <a:spcPct val="0"/>
        </a:spcAft>
        <a:buClr>
          <a:schemeClr val="tx1"/>
        </a:buClr>
        <a:buSzPct val="125000"/>
        <a:buChar char="•"/>
        <a:defRPr kumimoji="1" sz="2000">
          <a:solidFill>
            <a:schemeClr val="tx1"/>
          </a:solidFill>
          <a:latin typeface="+mn-lt"/>
        </a:defRPr>
      </a:lvl7pPr>
      <a:lvl8pPr marL="2971800" indent="-228600" algn="l" rtl="0" fontAlgn="base">
        <a:spcBef>
          <a:spcPct val="20000"/>
        </a:spcBef>
        <a:spcAft>
          <a:spcPct val="0"/>
        </a:spcAft>
        <a:buClr>
          <a:schemeClr val="tx1"/>
        </a:buClr>
        <a:buSzPct val="125000"/>
        <a:buChar char="•"/>
        <a:defRPr kumimoji="1" sz="2000">
          <a:solidFill>
            <a:schemeClr val="tx1"/>
          </a:solidFill>
          <a:latin typeface="+mn-lt"/>
        </a:defRPr>
      </a:lvl8pPr>
      <a:lvl9pPr marL="3429000" indent="-228600" algn="l" rtl="0" fontAlgn="base">
        <a:spcBef>
          <a:spcPct val="20000"/>
        </a:spcBef>
        <a:spcAft>
          <a:spcPct val="0"/>
        </a:spcAft>
        <a:buClr>
          <a:schemeClr val="tx1"/>
        </a:buClr>
        <a:buSzPct val="125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hyperlink" Target="mailto:jnaber@mtu.edu"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wav"/><Relationship Id="rId2" Type="http://schemas.microsoft.com/office/2007/relationships/media" Target="../media/media10.wav"/><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11.jpeg"/><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5.png"/><Relationship Id="rId5" Type="http://schemas.openxmlformats.org/officeDocument/2006/relationships/hyperlink" Target="http://131.104.156.23/Lectures/CHEM_207/CHEM_207_Intro.htm"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audio" Target="../media/media15.wav"/><Relationship Id="rId7" Type="http://schemas.openxmlformats.org/officeDocument/2006/relationships/image" Target="../media/image5.png"/><Relationship Id="rId2" Type="http://schemas.microsoft.com/office/2007/relationships/media" Target="../media/media15.wav"/><Relationship Id="rId1" Type="http://schemas.openxmlformats.org/officeDocument/2006/relationships/tags" Target="../tags/tag6.xml"/><Relationship Id="rId6" Type="http://schemas.openxmlformats.org/officeDocument/2006/relationships/hyperlink" Target="http://131.104.156.23/Lectures/CHEM_207/CHEM_207_Intro.htm" TargetMode="External"/><Relationship Id="rId5" Type="http://schemas.openxmlformats.org/officeDocument/2006/relationships/image" Target="../media/image12.png"/><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audio" Target="../media/media16.wav"/><Relationship Id="rId2" Type="http://schemas.microsoft.com/office/2007/relationships/media" Target="../media/media16.wav"/><Relationship Id="rId1" Type="http://schemas.openxmlformats.org/officeDocument/2006/relationships/tags" Target="../tags/tag7.xml"/><Relationship Id="rId5" Type="http://schemas.openxmlformats.org/officeDocument/2006/relationships/image" Target="../media/image5.png"/><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audio" Target="../media/media17.wav"/><Relationship Id="rId7" Type="http://schemas.openxmlformats.org/officeDocument/2006/relationships/image" Target="../media/image5.png"/><Relationship Id="rId2" Type="http://schemas.microsoft.com/office/2007/relationships/media" Target="../media/media17.wav"/><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8.wav"/><Relationship Id="rId7" Type="http://schemas.openxmlformats.org/officeDocument/2006/relationships/image" Target="../media/image5.png"/><Relationship Id="rId2" Type="http://schemas.microsoft.com/office/2007/relationships/media" Target="../media/media18.wav"/><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5.png"/><Relationship Id="rId4" Type="http://schemas.openxmlformats.org/officeDocument/2006/relationships/hyperlink" Target="https://mtu.instructure.com/courses/811923/files/25191094/download?wrap=1"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www.racquetresearch.com/units.htm" TargetMode="Externa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hyperlink" Target="http://www.racquetresearch.com/coeffici.htm" TargetMode="External"/><Relationship Id="rId5" Type="http://schemas.openxmlformats.org/officeDocument/2006/relationships/hyperlink" Target="http://www.racquetresearch.com/angmom.htm" TargetMode="External"/><Relationship Id="rId4" Type="http://schemas.openxmlformats.org/officeDocument/2006/relationships/hyperlink" Target="http://www.racquetresearch.com/linmom.ht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0.wav"/><Relationship Id="rId7" Type="http://schemas.openxmlformats.org/officeDocument/2006/relationships/image" Target="../media/image15.wmf"/><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Layout" Target="../slideLayouts/slideLayout6.xml"/><Relationship Id="rId4" Type="http://schemas.openxmlformats.org/officeDocument/2006/relationships/audio" Target="../media/media20.wav"/></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audio" Target="../media/media22.wav"/><Relationship Id="rId7" Type="http://schemas.openxmlformats.org/officeDocument/2006/relationships/image" Target="../media/image5.png"/><Relationship Id="rId2" Type="http://schemas.microsoft.com/office/2007/relationships/media" Target="../media/media22.wav"/><Relationship Id="rId1" Type="http://schemas.openxmlformats.org/officeDocument/2006/relationships/vmlDrawing" Target="../drawings/vmlDrawing7.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3.wav"/><Relationship Id="rId7" Type="http://schemas.openxmlformats.org/officeDocument/2006/relationships/image" Target="../media/image17.wmf"/><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Layout" Target="../slideLayouts/slideLayout6.xml"/><Relationship Id="rId4" Type="http://schemas.openxmlformats.org/officeDocument/2006/relationships/audio" Target="../media/media23.wav"/></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0.bin"/><Relationship Id="rId3" Type="http://schemas.microsoft.com/office/2007/relationships/media" Target="../media/media24.wav"/><Relationship Id="rId7" Type="http://schemas.openxmlformats.org/officeDocument/2006/relationships/image" Target="../media/image18.wmf"/><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Layout" Target="../slideLayouts/slideLayout6.xml"/><Relationship Id="rId10" Type="http://schemas.openxmlformats.org/officeDocument/2006/relationships/image" Target="../media/image5.png"/><Relationship Id="rId4" Type="http://schemas.openxmlformats.org/officeDocument/2006/relationships/audio" Target="../media/media24.wav"/><Relationship Id="rId9" Type="http://schemas.openxmlformats.org/officeDocument/2006/relationships/image" Target="../media/image19.w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5.wav"/><Relationship Id="rId1" Type="http://schemas.microsoft.com/office/2007/relationships/media" Target="../media/media25.wav"/><Relationship Id="rId5" Type="http://schemas.openxmlformats.org/officeDocument/2006/relationships/image" Target="../media/image5.png"/><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openxmlformats.org/officeDocument/2006/relationships/audio" Target="../media/media26.wav"/><Relationship Id="rId2" Type="http://schemas.microsoft.com/office/2007/relationships/media" Target="../media/media26.wav"/><Relationship Id="rId1" Type="http://schemas.openxmlformats.org/officeDocument/2006/relationships/tags" Target="../tags/tag11.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27.wav"/><Relationship Id="rId1" Type="http://schemas.microsoft.com/office/2007/relationships/media" Target="../media/media27.wav"/><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wav"/><Relationship Id="rId1" Type="http://schemas.microsoft.com/office/2007/relationships/media" Target="../media/media28.wav"/><Relationship Id="rId5" Type="http://schemas.openxmlformats.org/officeDocument/2006/relationships/image" Target="../media/image5.pn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9.wav"/><Relationship Id="rId1" Type="http://schemas.microsoft.com/office/2007/relationships/media" Target="../media/media29.wav"/><Relationship Id="rId5" Type="http://schemas.openxmlformats.org/officeDocument/2006/relationships/image" Target="../media/image5.pn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30.wav"/><Relationship Id="rId1" Type="http://schemas.microsoft.com/office/2007/relationships/media" Target="../media/media30.wav"/><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microsoft.com/office/2007/relationships/media" Target="../media/media31.wav"/><Relationship Id="rId7" Type="http://schemas.openxmlformats.org/officeDocument/2006/relationships/image" Target="../media/image5.png"/><Relationship Id="rId2" Type="http://schemas.openxmlformats.org/officeDocument/2006/relationships/audio" Target="NULL" TargetMode="External"/><Relationship Id="rId1" Type="http://schemas.openxmlformats.org/officeDocument/2006/relationships/vmlDrawing" Target="../drawings/vmlDrawing10.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5.wav"/><Relationship Id="rId7" Type="http://schemas.openxmlformats.org/officeDocument/2006/relationships/image" Target="../media/image6.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audio" Target="../media/media5.wav"/></Relationships>
</file>

<file path=ppt/slides/_rels/slide6.xml.rels><?xml version="1.0" encoding="UTF-8" standalone="yes"?>
<Relationships xmlns="http://schemas.openxmlformats.org/package/2006/relationships"><Relationship Id="rId3" Type="http://schemas.openxmlformats.org/officeDocument/2006/relationships/audio" Target="../media/media6.wav"/><Relationship Id="rId7" Type="http://schemas.openxmlformats.org/officeDocument/2006/relationships/image" Target="../media/image5.png"/><Relationship Id="rId2" Type="http://schemas.microsoft.com/office/2007/relationships/media" Target="../media/media6.wav"/><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7.wav"/><Relationship Id="rId7" Type="http://schemas.openxmlformats.org/officeDocument/2006/relationships/image" Target="../media/image8.wmf"/><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Layout" Target="../slideLayouts/slideLayout6.xml"/><Relationship Id="rId4" Type="http://schemas.openxmlformats.org/officeDocument/2006/relationships/audio" Target="../media/media7.wav"/></Relationships>
</file>

<file path=ppt/slides/_rels/slide8.xml.rels><?xml version="1.0" encoding="UTF-8" standalone="yes"?>
<Relationships xmlns="http://schemas.openxmlformats.org/package/2006/relationships"><Relationship Id="rId3" Type="http://schemas.openxmlformats.org/officeDocument/2006/relationships/audio" Target="../media/media8.wav"/><Relationship Id="rId7" Type="http://schemas.openxmlformats.org/officeDocument/2006/relationships/image" Target="../media/image5.png"/><Relationship Id="rId2" Type="http://schemas.microsoft.com/office/2007/relationships/media" Target="../media/media8.wav"/><Relationship Id="rId1" Type="http://schemas.openxmlformats.org/officeDocument/2006/relationships/tags" Target="../tags/tag3.xml"/><Relationship Id="rId6" Type="http://schemas.openxmlformats.org/officeDocument/2006/relationships/hyperlink" Target="http://www.epa.gov/greatlakes/arcs/EL-90-25/EL-90-25.html" TargetMode="External"/><Relationship Id="rId5" Type="http://schemas.openxmlformats.org/officeDocument/2006/relationships/image" Target="../media/image9.gif"/><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9.wav"/><Relationship Id="rId2" Type="http://schemas.microsoft.com/office/2007/relationships/media" Target="../media/media9.wav"/><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10.jpeg"/><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sz="quarter" idx="1"/>
          </p:nvPr>
        </p:nvSpPr>
        <p:spPr/>
        <p:txBody>
          <a:bodyPr/>
          <a:lstStyle/>
          <a:p>
            <a:r>
              <a:rPr lang="en-US" dirty="0" smtClean="0"/>
              <a:t>Supplemental Material</a:t>
            </a:r>
            <a:endParaRPr lang="en-US" dirty="0" smtClean="0"/>
          </a:p>
          <a:p>
            <a:r>
              <a:rPr lang="en-US" dirty="0" smtClean="0"/>
              <a:t>Units and Unit Conversion</a:t>
            </a:r>
            <a:endParaRPr lang="en-US" dirty="0"/>
          </a:p>
          <a:p>
            <a:endParaRPr lang="en-US" dirty="0" smtClean="0"/>
          </a:p>
        </p:txBody>
      </p:sp>
      <p:sp>
        <p:nvSpPr>
          <p:cNvPr id="5" name="Rectangle 5"/>
          <p:cNvSpPr>
            <a:spLocks noChangeArrowheads="1"/>
          </p:cNvSpPr>
          <p:nvPr/>
        </p:nvSpPr>
        <p:spPr bwMode="auto">
          <a:xfrm>
            <a:off x="190500" y="4504340"/>
            <a:ext cx="4267200" cy="1570303"/>
          </a:xfrm>
          <a:prstGeom prst="rect">
            <a:avLst/>
          </a:prstGeom>
          <a:noFill/>
          <a:ln w="0" algn="ctr">
            <a:noFill/>
            <a:miter lim="800000"/>
            <a:headEnd/>
            <a:tailEnd/>
          </a:ln>
        </p:spPr>
        <p:txBody>
          <a:bodyPr lIns="92075" tIns="46038" rIns="92075" bIns="46038">
            <a:spAutoFit/>
          </a:bodyPr>
          <a:lstStyle/>
          <a:p>
            <a:pPr eaLnBrk="0" hangingPunct="0"/>
            <a:r>
              <a:rPr lang="en-US" sz="1600" dirty="0" smtClean="0">
                <a:solidFill>
                  <a:schemeClr val="tx2"/>
                </a:solidFill>
              </a:rPr>
              <a:t>Jeffrey D. Naber</a:t>
            </a:r>
          </a:p>
          <a:p>
            <a:pPr eaLnBrk="0" hangingPunct="0"/>
            <a:r>
              <a:rPr lang="en-US" sz="1600" dirty="0" smtClean="0">
                <a:solidFill>
                  <a:schemeClr val="tx2"/>
                </a:solidFill>
              </a:rPr>
              <a:t>Associate Professor</a:t>
            </a:r>
          </a:p>
          <a:p>
            <a:pPr eaLnBrk="0" hangingPunct="0"/>
            <a:r>
              <a:rPr lang="en-US" sz="1600" dirty="0" smtClean="0">
                <a:solidFill>
                  <a:schemeClr val="tx2"/>
                </a:solidFill>
              </a:rPr>
              <a:t>MEEM Department</a:t>
            </a:r>
          </a:p>
          <a:p>
            <a:pPr eaLnBrk="0" hangingPunct="0"/>
            <a:r>
              <a:rPr lang="en-US" sz="1600" dirty="0" smtClean="0">
                <a:solidFill>
                  <a:schemeClr val="tx2"/>
                </a:solidFill>
              </a:rPr>
              <a:t>Michigan Tech University </a:t>
            </a:r>
          </a:p>
          <a:p>
            <a:pPr eaLnBrk="0" hangingPunct="0"/>
            <a:r>
              <a:rPr lang="en-US" sz="1600" dirty="0" smtClean="0">
                <a:solidFill>
                  <a:schemeClr val="tx2"/>
                </a:solidFill>
              </a:rPr>
              <a:t>Email: </a:t>
            </a:r>
            <a:r>
              <a:rPr lang="en-US" sz="1600" dirty="0" smtClean="0">
                <a:solidFill>
                  <a:schemeClr val="tx2"/>
                </a:solidFill>
                <a:hlinkClick r:id="rId5"/>
              </a:rPr>
              <a:t>jnaber@mtu.edu</a:t>
            </a:r>
            <a:r>
              <a:rPr lang="en-US" sz="1600" dirty="0" smtClean="0">
                <a:solidFill>
                  <a:schemeClr val="tx2"/>
                </a:solidFill>
              </a:rPr>
              <a:t> </a:t>
            </a:r>
          </a:p>
          <a:p>
            <a:pPr eaLnBrk="0" hangingPunct="0"/>
            <a:r>
              <a:rPr lang="en-US" sz="1600" dirty="0" smtClean="0">
                <a:solidFill>
                  <a:schemeClr val="tx2"/>
                </a:solidFill>
              </a:rPr>
              <a:t>Tel: 906-487.1938</a:t>
            </a:r>
            <a:endParaRPr lang="en-US" sz="1600" dirty="0">
              <a:solidFill>
                <a:schemeClr val="tx2"/>
              </a:solidFill>
            </a:endParaRPr>
          </a:p>
        </p:txBody>
      </p:sp>
      <p:pic>
        <p:nvPicPr>
          <p:cNvPr id="1026" name="Picture 2"/>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2000"/>
                    </a14:imgEffect>
                  </a14:imgLayer>
                </a14:imgProps>
              </a:ext>
              <a:ext uri="{28A0092B-C50C-407E-A947-70E740481C1C}">
                <a14:useLocalDpi xmlns:a14="http://schemas.microsoft.com/office/drawing/2010/main" val="0"/>
              </a:ext>
            </a:extLst>
          </a:blip>
          <a:srcRect/>
          <a:stretch>
            <a:fillRect/>
          </a:stretch>
        </p:blipFill>
        <p:spPr bwMode="auto">
          <a:xfrm>
            <a:off x="6799490" y="3804298"/>
            <a:ext cx="2112275" cy="2970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2650" y="6216650"/>
            <a:ext cx="487363" cy="487363"/>
          </a:xfrm>
          <a:prstGeom prst="rect">
            <a:avLst/>
          </a:prstGeom>
        </p:spPr>
      </p:pic>
    </p:spTree>
  </p:cSld>
  <p:clrMapOvr>
    <a:masterClrMapping/>
  </p:clrMapOvr>
  <p:transition spd="med" advTm="3074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Continued</a:t>
            </a:r>
            <a:endParaRPr lang="en-US" dirty="0"/>
          </a:p>
        </p:txBody>
      </p:sp>
      <p:pic>
        <p:nvPicPr>
          <p:cNvPr id="3" name="Picture 3" descr="I:\JNABER\Teaching\Hybrids\2009.Fall\References\Wark.Unit Conversion.Table A1b.jpg"/>
          <p:cNvPicPr>
            <a:picLocks noChangeAspect="1" noChangeArrowheads="1"/>
          </p:cNvPicPr>
          <p:nvPr/>
        </p:nvPicPr>
        <p:blipFill>
          <a:blip r:embed="rId5" cstate="print"/>
          <a:srcRect b="12030"/>
          <a:stretch>
            <a:fillRect/>
          </a:stretch>
        </p:blipFill>
        <p:spPr bwMode="auto">
          <a:xfrm>
            <a:off x="0" y="457200"/>
            <a:ext cx="7467600" cy="5105400"/>
          </a:xfrm>
          <a:prstGeom prst="rect">
            <a:avLst/>
          </a:prstGeom>
          <a:noFill/>
        </p:spPr>
      </p:pic>
      <p:sp>
        <p:nvSpPr>
          <p:cNvPr id="4" name="Rounded Rectangular Callout 3"/>
          <p:cNvSpPr/>
          <p:nvPr/>
        </p:nvSpPr>
        <p:spPr bwMode="auto">
          <a:xfrm>
            <a:off x="5943600" y="1752600"/>
            <a:ext cx="3200400" cy="2057400"/>
          </a:xfrm>
          <a:prstGeom prst="wedgeRoundRectCallout">
            <a:avLst>
              <a:gd name="adj1" fmla="val -55521"/>
              <a:gd name="adj2" fmla="val 102793"/>
              <a:gd name="adj3" fmla="val 16667"/>
            </a:avLst>
          </a:prstGeom>
          <a:ln w="19050">
            <a:solidFill>
              <a:srgbClr val="E1BB19"/>
            </a:solidFill>
            <a:headEnd type="none" w="med" len="med"/>
            <a:tailEnd type="none" w="med" len="med"/>
          </a:ln>
          <a:effectLst>
            <a:outerShdw blurRad="127000" dist="38100" dir="2700000" sx="101000" sy="101000" algn="tl" rotWithShape="0">
              <a:prstClr val="black">
                <a:alpha val="66000"/>
              </a:prstClr>
            </a:outerShdw>
          </a:effectLst>
        </p:spPr>
        <p:style>
          <a:lnRef idx="1">
            <a:schemeClr val="accent5"/>
          </a:lnRef>
          <a:fillRef idx="2">
            <a:schemeClr val="accent5"/>
          </a:fillRef>
          <a:effectRef idx="1">
            <a:schemeClr val="accent5"/>
          </a:effectRef>
          <a:fontRef idx="minor">
            <a:schemeClr val="dk1"/>
          </a:fontRef>
        </p:style>
        <p:txBody>
          <a:bodyPr vert="horz" wrap="square" lIns="45720" tIns="45720" rIns="45720" bIns="45720" numCol="1" rtlCol="0" anchor="ctr" anchorCtr="0" compatLnSpc="1">
            <a:prstTxWarp prst="textNoShape">
              <a:avLst/>
            </a:prstTxWarp>
            <a:noAutofit/>
          </a:bodyPr>
          <a:lstStyle/>
          <a:p>
            <a:pPr marR="0" algn="ctr" defTabSz="914400" eaLnBrk="0" latinLnBrk="0" hangingPunct="0">
              <a:lnSpc>
                <a:spcPct val="100000"/>
              </a:lnSpc>
              <a:buClrTx/>
              <a:buSzTx/>
              <a:tabLst/>
            </a:pPr>
            <a:r>
              <a:rPr lang="en-US" i="1" dirty="0" smtClean="0">
                <a:solidFill>
                  <a:srgbClr val="C00000"/>
                </a:solidFill>
                <a:latin typeface="Times" pitchFamily="18" charset="0"/>
              </a:rPr>
              <a:t>Remember </a:t>
            </a:r>
            <a:r>
              <a:rPr lang="en-US" i="1" dirty="0" smtClean="0">
                <a:solidFill>
                  <a:srgbClr val="C00000"/>
                </a:solidFill>
                <a:latin typeface="Times" pitchFamily="18" charset="0"/>
              </a:rPr>
              <a:t/>
            </a:r>
            <a:br>
              <a:rPr lang="en-US" i="1" dirty="0" smtClean="0">
                <a:solidFill>
                  <a:srgbClr val="C00000"/>
                </a:solidFill>
                <a:latin typeface="Times" pitchFamily="18" charset="0"/>
              </a:rPr>
            </a:br>
            <a:r>
              <a:rPr lang="en-US" i="1" dirty="0" smtClean="0">
                <a:solidFill>
                  <a:srgbClr val="C00000"/>
                </a:solidFill>
                <a:latin typeface="Times" pitchFamily="18" charset="0"/>
              </a:rPr>
              <a:t>a few key ones</a:t>
            </a:r>
            <a:r>
              <a:rPr lang="en-US" dirty="0" smtClean="0">
                <a:solidFill>
                  <a:srgbClr val="C00000"/>
                </a:solidFill>
                <a:latin typeface="Times" pitchFamily="18" charset="0"/>
              </a:rPr>
              <a:t>.</a:t>
            </a:r>
          </a:p>
          <a:p>
            <a:pPr marR="0" algn="ctr" defTabSz="914400" eaLnBrk="0" latinLnBrk="0" hangingPunct="0">
              <a:lnSpc>
                <a:spcPct val="100000"/>
              </a:lnSpc>
              <a:buClrTx/>
              <a:buSzTx/>
              <a:tabLst/>
            </a:pPr>
            <a:endParaRPr lang="en-US" i="1" dirty="0" smtClean="0">
              <a:solidFill>
                <a:srgbClr val="C00000"/>
              </a:solidFill>
              <a:latin typeface="Times" pitchFamily="18" charset="0"/>
            </a:endParaRPr>
          </a:p>
          <a:p>
            <a:pPr marR="0" algn="ctr" defTabSz="914400" eaLnBrk="0" latinLnBrk="0" hangingPunct="0">
              <a:lnSpc>
                <a:spcPct val="100000"/>
              </a:lnSpc>
              <a:buClrTx/>
              <a:buSzTx/>
              <a:tabLst/>
            </a:pPr>
            <a:r>
              <a:rPr lang="en-US" i="1" dirty="0" smtClean="0">
                <a:solidFill>
                  <a:srgbClr val="C00000"/>
                </a:solidFill>
                <a:latin typeface="Times" pitchFamily="18" charset="0"/>
              </a:rPr>
              <a:t>1 hp = 0.746 kW ≈ ¾ kW</a:t>
            </a:r>
          </a:p>
          <a:p>
            <a:pPr marR="0" algn="ctr" defTabSz="914400" eaLnBrk="0" latinLnBrk="0" hangingPunct="0">
              <a:lnSpc>
                <a:spcPct val="100000"/>
              </a:lnSpc>
              <a:buClrTx/>
              <a:buSzTx/>
              <a:tabLst/>
            </a:pPr>
            <a:endParaRPr lang="en-US" i="1" dirty="0" smtClean="0">
              <a:solidFill>
                <a:srgbClr val="C00000"/>
              </a:solidFill>
              <a:latin typeface="Times" pitchFamily="18" charset="0"/>
            </a:endParaRPr>
          </a:p>
          <a:p>
            <a:pPr marR="0" algn="ctr" defTabSz="914400" eaLnBrk="0" latinLnBrk="0" hangingPunct="0">
              <a:lnSpc>
                <a:spcPct val="100000"/>
              </a:lnSpc>
              <a:buClrTx/>
              <a:buSzTx/>
              <a:tabLst/>
            </a:pPr>
            <a:r>
              <a:rPr lang="en-US" i="1" dirty="0" smtClean="0">
                <a:solidFill>
                  <a:srgbClr val="C00000"/>
                </a:solidFill>
                <a:latin typeface="Times" pitchFamily="18" charset="0"/>
              </a:rPr>
              <a:t>1 BTU = 1055 J</a:t>
            </a:r>
          </a:p>
        </p:txBody>
      </p:sp>
      <p:sp>
        <p:nvSpPr>
          <p:cNvPr id="5" name="TextBox 4"/>
          <p:cNvSpPr txBox="1"/>
          <p:nvPr/>
        </p:nvSpPr>
        <p:spPr>
          <a:xfrm>
            <a:off x="152400" y="5638800"/>
            <a:ext cx="4868705" cy="369332"/>
          </a:xfrm>
          <a:prstGeom prst="rect">
            <a:avLst/>
          </a:prstGeom>
          <a:noFill/>
        </p:spPr>
        <p:txBody>
          <a:bodyPr wrap="none" rtlCol="0">
            <a:spAutoFit/>
          </a:bodyPr>
          <a:lstStyle/>
          <a:p>
            <a:r>
              <a:rPr lang="en-US" sz="1800" dirty="0" err="1" smtClean="0">
                <a:solidFill>
                  <a:srgbClr val="0000FF"/>
                </a:solidFill>
              </a:rPr>
              <a:t>Wark</a:t>
            </a:r>
            <a:r>
              <a:rPr lang="en-US" sz="1800" dirty="0" smtClean="0">
                <a:solidFill>
                  <a:srgbClr val="0000FF"/>
                </a:solidFill>
              </a:rPr>
              <a:t>, Thermodynamics, McGraw-Hill, © 1983</a:t>
            </a:r>
            <a:endParaRPr lang="en-US" sz="1800" dirty="0">
              <a:solidFill>
                <a:srgbClr val="0000FF"/>
              </a:solidFill>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2650" y="6216650"/>
            <a:ext cx="487363" cy="487363"/>
          </a:xfrm>
          <a:prstGeom prst="rect">
            <a:avLst/>
          </a:prstGeom>
        </p:spPr>
      </p:pic>
    </p:spTree>
    <p:custDataLst>
      <p:tags r:id="rId1"/>
    </p:custDataLst>
    <p:extLst>
      <p:ext uri="{BB962C8B-B14F-4D97-AF65-F5344CB8AC3E}">
        <p14:creationId xmlns:p14="http://schemas.microsoft.com/office/powerpoint/2010/main" val="1918872385"/>
      </p:ext>
    </p:extLst>
  </p:cSld>
  <p:clrMapOvr>
    <a:masterClrMapping/>
  </p:clrMapOvr>
  <p:transition spd="med" advTm="3401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4" grpId="0" animBg="1"/>
    </p:bldLst>
  </p:timing>
  <p:extLst>
    <p:ext uri="{3A86A75C-4F4B-4683-9AE1-C65F6400EC91}">
      <p14:laserTraceLst xmlns:p14="http://schemas.microsoft.com/office/powerpoint/2010/main">
        <p14:tracePtLst>
          <p14:tracePt t="25058" x="6578600" y="3103563"/>
          <p14:tracePt t="25308" x="6589713" y="3103563"/>
          <p14:tracePt t="25316" x="6607175" y="3103563"/>
          <p14:tracePt t="25324" x="6623050" y="3103563"/>
          <p14:tracePt t="25333" x="6761163" y="3108325"/>
          <p14:tracePt t="25349" x="6858000" y="3108325"/>
          <p14:tracePt t="25365" x="6965950" y="3108325"/>
          <p14:tracePt t="25380" x="7046913" y="3103563"/>
          <p14:tracePt t="25398" x="7132638" y="3097213"/>
          <p14:tracePt t="25413" x="7172325" y="3097213"/>
          <p14:tracePt t="25437" x="7178675" y="3092450"/>
          <p14:tracePt t="25470" x="7183438" y="3092450"/>
          <p14:tracePt t="25471" x="7189788" y="3092450"/>
          <p14:tracePt t="25480" x="7194550" y="3097213"/>
          <p14:tracePt t="25496" x="7207250" y="3097213"/>
          <p14:tracePt t="25513" x="7229475" y="3097213"/>
          <p14:tracePt t="25530" x="7258050" y="3103563"/>
          <p14:tracePt t="25546" x="7315200" y="3103563"/>
          <p14:tracePt t="25563" x="7366000" y="3114675"/>
          <p14:tracePt t="25580" x="7418388" y="3121025"/>
          <p14:tracePt t="25596" x="7458075" y="3121025"/>
          <p14:tracePt t="25613" x="7480300" y="3121025"/>
          <p14:tracePt t="25630" x="7497763" y="3121025"/>
          <p14:tracePt t="25647" x="7504113" y="3121025"/>
          <p14:tracePt t="25752" x="7521575" y="3121025"/>
          <p14:tracePt t="25763" x="7526338" y="3121025"/>
          <p14:tracePt t="25784" x="7532688" y="3121025"/>
          <p14:tracePt t="25800" x="7537450" y="3121025"/>
          <p14:tracePt t="26511" x="7550150" y="3121025"/>
          <p14:tracePt t="26519" x="7572375" y="3121025"/>
          <p14:tracePt t="26530" x="7612063" y="3121025"/>
          <p14:tracePt t="26531" x="7732713" y="3132138"/>
          <p14:tracePt t="26547" x="7897813" y="3143250"/>
          <p14:tracePt t="26564" x="8051800" y="3143250"/>
          <p14:tracePt t="26581" x="8166100" y="3149600"/>
          <p14:tracePt t="26597" x="8207375" y="3149600"/>
          <p14:tracePt t="26833" x="8212138" y="3149600"/>
          <p14:tracePt t="26841" x="8264525" y="3149600"/>
          <p14:tracePt t="26849" x="8315325" y="3149600"/>
          <p14:tracePt t="26864" x="8366125" y="3149600"/>
          <p14:tracePt t="26864" x="8493125" y="3149600"/>
          <p14:tracePt t="26881" x="8658225" y="3149600"/>
          <p14:tracePt t="26898" x="8909050" y="3114675"/>
          <p14:tracePt t="26914" x="9023350" y="3092450"/>
          <p14:tracePt t="26931" x="9064625" y="3086100"/>
          <p14:tracePt t="26948" x="9069388" y="3086100"/>
          <p14:tracePt t="27269" x="9064625" y="3086100"/>
          <p14:tracePt t="27277" x="9058275" y="3086100"/>
          <p14:tracePt t="27294" x="9051925" y="3086100"/>
          <p14:tracePt t="27302" x="9040813" y="3086100"/>
          <p14:tracePt t="27310" x="9029700" y="3086100"/>
          <p14:tracePt t="27331" x="8990013" y="3086100"/>
          <p14:tracePt t="27332" x="8943975" y="3086100"/>
          <p14:tracePt t="27348" x="8886825" y="3086100"/>
          <p14:tracePt t="27365" x="8823325" y="3092450"/>
          <p14:tracePt t="27381" x="8794750" y="3097213"/>
          <p14:tracePt t="27398" x="8783638" y="3097213"/>
          <p14:tracePt t="27414" x="8778875" y="3097213"/>
          <p14:tracePt t="27431" x="8772525" y="3097213"/>
          <p14:tracePt t="27448" x="8766175" y="3097213"/>
          <p14:tracePt t="27512" x="8761413" y="3103563"/>
          <p14:tracePt t="27517" x="8750300" y="3103563"/>
          <p14:tracePt t="27531" x="8737600" y="3103563"/>
          <p14:tracePt t="27532" x="8726488" y="3103563"/>
          <p14:tracePt t="2858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Conversions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02639550"/>
              </p:ext>
            </p:extLst>
          </p:nvPr>
        </p:nvGraphicFramePr>
        <p:xfrm>
          <a:off x="1761676" y="2008015"/>
          <a:ext cx="5593660" cy="1613010"/>
        </p:xfrm>
        <a:graphic>
          <a:graphicData uri="http://schemas.openxmlformats.org/drawingml/2006/table">
            <a:tbl>
              <a:tblPr firstRow="1" firstCol="1" bandRow="1"/>
              <a:tblGrid>
                <a:gridCol w="5593660"/>
              </a:tblGrid>
              <a:tr h="806505">
                <a:tc>
                  <a:txBody>
                    <a:bodyPr/>
                    <a:lstStyle/>
                    <a:p>
                      <a:pPr marL="0" marR="0" algn="ctr">
                        <a:lnSpc>
                          <a:spcPct val="115000"/>
                        </a:lnSpc>
                        <a:spcBef>
                          <a:spcPts val="0"/>
                        </a:spcBef>
                        <a:spcAft>
                          <a:spcPts val="0"/>
                        </a:spcAft>
                        <a:tabLst>
                          <a:tab pos="3200400" algn="ctr"/>
                          <a:tab pos="6428105" algn="r"/>
                        </a:tabLst>
                      </a:pPr>
                      <a:r>
                        <a:rPr lang="en-US" sz="2000" dirty="0">
                          <a:effectLst/>
                          <a:latin typeface="Times New Roman"/>
                          <a:ea typeface="Calibri"/>
                          <a:cs typeface="Times New Roman"/>
                        </a:rPr>
                        <a:t>1 rev =360° </a:t>
                      </a:r>
                      <a:r>
                        <a:rPr lang="en-US" sz="2000" dirty="0" err="1">
                          <a:effectLst/>
                          <a:latin typeface="Times New Roman"/>
                          <a:ea typeface="Calibri"/>
                          <a:cs typeface="Times New Roman"/>
                        </a:rPr>
                        <a:t>crankangle</a:t>
                      </a:r>
                      <a:r>
                        <a:rPr lang="en-US" sz="2000" dirty="0">
                          <a:effectLst/>
                          <a:latin typeface="Times New Roman"/>
                          <a:ea typeface="Calibri"/>
                          <a:cs typeface="Times New Roman"/>
                        </a:rPr>
                        <a:t> = 2π radians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6505">
                <a:tc>
                  <a:txBody>
                    <a:bodyPr/>
                    <a:lstStyle/>
                    <a:p>
                      <a:pPr marL="0" marR="0" algn="ctr">
                        <a:lnSpc>
                          <a:spcPct val="115000"/>
                        </a:lnSpc>
                        <a:spcBef>
                          <a:spcPts val="0"/>
                        </a:spcBef>
                        <a:spcAft>
                          <a:spcPts val="0"/>
                        </a:spcAft>
                        <a:tabLst>
                          <a:tab pos="3200400" algn="ctr"/>
                          <a:tab pos="6428105" algn="r"/>
                        </a:tabLst>
                      </a:pPr>
                      <a:r>
                        <a:rPr lang="en-US" sz="2000" dirty="0">
                          <a:effectLst/>
                          <a:latin typeface="Times New Roman"/>
                          <a:ea typeface="Calibri"/>
                          <a:cs typeface="Times New Roman"/>
                        </a:rPr>
                        <a:t>1 cycle = 2 </a:t>
                      </a:r>
                      <a:r>
                        <a:rPr lang="en-US" sz="2000" dirty="0" smtClean="0">
                          <a:effectLst/>
                          <a:latin typeface="Times New Roman"/>
                          <a:ea typeface="Calibri"/>
                          <a:cs typeface="Times New Roman"/>
                        </a:rPr>
                        <a:t>rev</a:t>
                      </a:r>
                      <a:r>
                        <a:rPr lang="en-US" sz="2000" baseline="30000" dirty="0" smtClean="0">
                          <a:effectLst/>
                          <a:latin typeface="Times New Roman"/>
                          <a:ea typeface="Calibri"/>
                          <a:cs typeface="Times New Roman"/>
                        </a:rPr>
                        <a:t>1</a:t>
                      </a:r>
                      <a:r>
                        <a:rPr lang="en-US" sz="2000" dirty="0" smtClean="0">
                          <a:effectLst/>
                          <a:latin typeface="Times New Roman"/>
                          <a:ea typeface="Calibri"/>
                          <a:cs typeface="Times New Roman"/>
                        </a:rPr>
                        <a:t> </a:t>
                      </a:r>
                      <a:r>
                        <a:rPr lang="en-US" sz="2000" dirty="0">
                          <a:effectLst/>
                          <a:latin typeface="Times New Roman"/>
                          <a:ea typeface="Calibri"/>
                          <a:cs typeface="Times New Roman"/>
                        </a:rPr>
                        <a:t>= 720° </a:t>
                      </a:r>
                      <a:r>
                        <a:rPr lang="en-US" sz="2000" dirty="0" err="1">
                          <a:effectLst/>
                          <a:latin typeface="Times New Roman"/>
                          <a:ea typeface="Calibri"/>
                          <a:cs typeface="Times New Roman"/>
                        </a:rPr>
                        <a:t>crankangle</a:t>
                      </a:r>
                      <a:r>
                        <a:rPr lang="en-US" sz="2000" dirty="0">
                          <a:effectLst/>
                          <a:latin typeface="Times New Roman"/>
                          <a:ea typeface="Calibri"/>
                          <a:cs typeface="Times New Roman"/>
                        </a:rPr>
                        <a:t> = 4π radians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1"/>
          <p:cNvSpPr>
            <a:spLocks noChangeArrowheads="1"/>
          </p:cNvSpPr>
          <p:nvPr/>
        </p:nvSpPr>
        <p:spPr bwMode="auto">
          <a:xfrm>
            <a:off x="3049588" y="3276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693095" y="4965200"/>
            <a:ext cx="7604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30000" dirty="0" smtClean="0">
                <a:ln>
                  <a:noFill/>
                </a:ln>
                <a:solidFill>
                  <a:schemeClr val="tx1"/>
                </a:solidFill>
                <a:effectLst/>
                <a:latin typeface="Calibri" pitchFamily="34" charset="0"/>
                <a:ea typeface="Calibri" pitchFamily="34" charset="0"/>
                <a:cs typeface="Calibri" pitchFamily="34" charset="0"/>
                <a:hlinkClick r:id=""/>
              </a:rPr>
              <a:t>[</a:t>
            </a:r>
            <a:r>
              <a:rPr kumimoji="0" lang="en-US" sz="1800" b="0" i="0" u="none" strike="noStrike" cap="none" normalizeH="0" baseline="30000" dirty="0" smtClean="0" bmk="">
                <a:ln>
                  <a:noFill/>
                </a:ln>
                <a:solidFill>
                  <a:schemeClr val="tx1"/>
                </a:solidFill>
                <a:effectLst/>
                <a:latin typeface="Calibri" pitchFamily="34" charset="0"/>
                <a:ea typeface="Calibri" pitchFamily="34" charset="0"/>
                <a:cs typeface="Calibri" pitchFamily="34" charset="0"/>
                <a:hlinkClick r:id=""/>
              </a:rPr>
              <a:t>1]</a:t>
            </a:r>
            <a:r>
              <a:rPr kumimoji="0" lang="en-US" sz="18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 For a 4-stroke engine. This equates to </a:t>
            </a:r>
            <a:r>
              <a:rPr kumimoji="0" lang="en-US" sz="1800" b="0" i="0" u="none" strike="noStrike" cap="none" normalizeH="0" baseline="0" dirty="0" err="1" smtClean="0">
                <a:ln>
                  <a:noFill/>
                </a:ln>
                <a:solidFill>
                  <a:schemeClr val="tx1"/>
                </a:solidFill>
                <a:effectLst/>
                <a:latin typeface="Calibri" pitchFamily="34" charset="0"/>
                <a:ea typeface="Calibri" pitchFamily="34" charset="0"/>
                <a:cs typeface="Calibri" pitchFamily="34" charset="0"/>
              </a:rPr>
              <a:t>n</a:t>
            </a:r>
            <a:r>
              <a:rPr kumimoji="0" lang="en-US" sz="1800" b="0" i="0" u="none" strike="noStrike" cap="none" normalizeH="0" baseline="-30000" dirty="0" err="1" smtClean="0">
                <a:ln>
                  <a:noFill/>
                </a:ln>
                <a:solidFill>
                  <a:schemeClr val="tx1"/>
                </a:solidFill>
                <a:effectLst/>
                <a:latin typeface="Calibri" pitchFamily="34" charset="0"/>
                <a:ea typeface="Calibri" pitchFamily="34" charset="0"/>
                <a:cs typeface="Calibri" pitchFamily="34" charset="0"/>
              </a:rPr>
              <a:t>R</a:t>
            </a:r>
            <a:r>
              <a:rPr kumimoji="0" lang="en-US" sz="1800" b="0" i="0" u="none" strike="noStrike" cap="none" normalizeH="0" baseline="-30000" dirty="0" smtClean="0">
                <a:ln>
                  <a:noFill/>
                </a:ln>
                <a:solidFill>
                  <a:schemeClr val="tx1"/>
                </a:solidFill>
                <a:effectLst/>
                <a:latin typeface="Calibri" pitchFamily="34" charset="0"/>
                <a:ea typeface="Calibri" pitchFamily="34" charset="0"/>
                <a:cs typeface="Calibri" pitchFamily="34" charset="0"/>
              </a:rPr>
              <a:t> </a:t>
            </a:r>
            <a:r>
              <a:rPr kumimoji="0" lang="en-US" sz="18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as utilized in Heywood. </a:t>
            </a: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2581781187"/>
      </p:ext>
    </p:extLst>
  </p:cSld>
  <p:clrMapOvr>
    <a:masterClrMapping/>
  </p:clrMapOvr>
  <p:transition spd="med" advTm="6454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416" x="3079750" y="2514600"/>
          <p14:tracePt t="17817" x="3092450" y="2514600"/>
          <p14:tracePt t="17827" x="3103563" y="2514600"/>
          <p14:tracePt t="17827" x="3121025" y="2514600"/>
          <p14:tracePt t="17845" x="3143250" y="2514600"/>
          <p14:tracePt t="17845" x="3171825" y="2514600"/>
          <p14:tracePt t="17851" x="3275013" y="2503488"/>
          <p14:tracePt t="17868" x="3411538" y="2497138"/>
          <p14:tracePt t="17883" x="3536950" y="2492375"/>
          <p14:tracePt t="17900" x="3657600" y="2479675"/>
          <p14:tracePt t="17917" x="3675063" y="2479675"/>
          <p14:tracePt t="17933" x="3679825" y="2479675"/>
          <p14:tracePt t="20311" x="3692525" y="2479675"/>
          <p14:tracePt t="20320" x="3732213" y="2479675"/>
          <p14:tracePt t="20328" x="3771900" y="2479675"/>
          <p14:tracePt t="20337" x="3811588" y="2479675"/>
          <p14:tracePt t="20353" x="3835400" y="2479675"/>
          <p14:tracePt t="20353" x="3903663" y="2479675"/>
          <p14:tracePt t="20370" x="4149725" y="2486025"/>
          <p14:tracePt t="20386" x="4321175" y="2492375"/>
          <p14:tracePt t="20403" x="4457700" y="2503488"/>
          <p14:tracePt t="20420" x="4565650" y="2503488"/>
          <p14:tracePt t="20436" x="4629150" y="2503488"/>
          <p14:tracePt t="20453" x="4640263" y="2503488"/>
          <p14:tracePt t="22356" x="4664075" y="2503488"/>
          <p14:tracePt t="22365" x="4754563" y="2514600"/>
          <p14:tracePt t="22365" x="4800600" y="2525713"/>
          <p14:tracePt t="22372" x="4835525" y="2525713"/>
          <p14:tracePt t="22389" x="5035550" y="2532063"/>
          <p14:tracePt t="22406" x="5229225" y="2532063"/>
          <p14:tracePt t="22422" x="5429250" y="2532063"/>
          <p14:tracePt t="22439" x="5915025" y="2508250"/>
          <p14:tracePt t="22455" x="6183313" y="2486025"/>
          <p14:tracePt t="22472" x="6411913" y="2463800"/>
          <p14:tracePt t="22489" x="6565900" y="2446338"/>
          <p14:tracePt t="22506" x="6611938" y="2446338"/>
          <p14:tracePt t="23035" x="6594475" y="2446338"/>
          <p14:tracePt t="23043" x="6578600" y="2446338"/>
          <p14:tracePt t="23056" x="6550025" y="2446338"/>
          <p14:tracePt t="23056" x="6480175" y="2446338"/>
          <p14:tracePt t="23073" x="6400800" y="2451100"/>
          <p14:tracePt t="23090" x="6326188" y="2457450"/>
          <p14:tracePt t="23106" x="6286500" y="2463800"/>
          <p14:tracePt t="23123" x="6264275" y="2463800"/>
          <p14:tracePt t="23139" x="6194425" y="2468563"/>
          <p14:tracePt t="23156" x="6161088" y="2468563"/>
          <p14:tracePt t="23173" x="6115050" y="2468563"/>
          <p14:tracePt t="23189" x="6069013" y="2468563"/>
          <p14:tracePt t="23206" x="6057900" y="2468563"/>
          <p14:tracePt t="23223" x="6051550" y="2468563"/>
          <p14:tracePt t="23240" x="6046788" y="2468563"/>
          <p14:tracePt t="24901" x="0" y="0"/>
        </p14:tracePtLst>
        <p14:tracePtLst>
          <p14:tracePt t="46521" x="2297113" y="3360738"/>
          <p14:tracePt t="46867" x="2303463" y="3360738"/>
          <p14:tracePt t="46908" x="2308225" y="3360738"/>
          <p14:tracePt t="46915" x="2308225" y="3354388"/>
          <p14:tracePt t="46926" x="2314575" y="3354388"/>
          <p14:tracePt t="46926" x="2320925" y="3354388"/>
          <p14:tracePt t="46943" x="2332038" y="3349625"/>
          <p14:tracePt t="46959" x="2343150" y="3349625"/>
          <p14:tracePt t="46975" x="2349500" y="3349625"/>
          <p14:tracePt t="46992" x="2360613" y="3349625"/>
          <p14:tracePt t="47009" x="2365375" y="3349625"/>
          <p14:tracePt t="47026" x="2382838" y="3349625"/>
          <p14:tracePt t="47042" x="2446338" y="3343275"/>
          <p14:tracePt t="47059" x="2474913" y="3336925"/>
          <p14:tracePt t="47076" x="2492375" y="3336925"/>
          <p14:tracePt t="47093" x="2503488" y="3336925"/>
          <p14:tracePt t="47247" x="2508250" y="3336925"/>
          <p14:tracePt t="47263" x="2514600" y="3336925"/>
          <p14:tracePt t="47280" x="2520950" y="3336925"/>
          <p14:tracePt t="47287" x="2525713" y="3336925"/>
          <p14:tracePt t="47296" x="2536825" y="3336925"/>
          <p14:tracePt t="47303" x="2549525" y="3336925"/>
          <p14:tracePt t="47311" x="2571750" y="3343275"/>
          <p14:tracePt t="47326" x="2628900" y="3343275"/>
          <p14:tracePt t="47342" x="2725738" y="3343275"/>
          <p14:tracePt t="47359" x="2771775" y="3343275"/>
          <p14:tracePt t="47376" x="2811463" y="3343275"/>
          <p14:tracePt t="47393" x="2822575" y="3343275"/>
          <p14:tracePt t="51653" x="2828925" y="3343275"/>
          <p14:tracePt t="51660" x="2846388" y="3343275"/>
          <p14:tracePt t="51660" x="2863850" y="3343275"/>
          <p14:tracePt t="51676" x="2897188" y="3349625"/>
          <p14:tracePt t="51684" x="2925763" y="3349625"/>
          <p14:tracePt t="51692" x="2965450" y="3354388"/>
          <p14:tracePt t="51712" x="3057525" y="3360738"/>
          <p14:tracePt t="51713" x="3092450" y="3365500"/>
          <p14:tracePt t="51729" x="3121025" y="3365500"/>
          <p14:tracePt t="51746" x="3125788" y="3365500"/>
          <p14:tracePt t="51781" x="3136900" y="3365500"/>
          <p14:tracePt t="51781" x="3149600" y="3365500"/>
          <p14:tracePt t="51796" x="3154363" y="3365500"/>
          <p14:tracePt t="51813" x="3171825" y="3365500"/>
          <p14:tracePt t="51829" x="3178175" y="3365500"/>
          <p14:tracePt t="51846" x="3189288" y="3365500"/>
          <p14:tracePt t="51863" x="3217863" y="3365500"/>
          <p14:tracePt t="51879" x="3235325" y="3365500"/>
          <p14:tracePt t="51896" x="3263900" y="3365500"/>
          <p14:tracePt t="51913" x="3314700" y="3365500"/>
          <p14:tracePt t="51929" x="3354388" y="3365500"/>
          <p14:tracePt t="51946" x="3371850" y="3365500"/>
          <p14:tracePt t="51963" x="3382963" y="3365500"/>
          <p14:tracePt t="51979" x="3389313" y="3365500"/>
          <p14:tracePt t="52015" x="3400425" y="3365500"/>
          <p14:tracePt t="52047" x="3411538" y="3365500"/>
          <p14:tracePt t="52055" x="3417888" y="3365500"/>
          <p14:tracePt t="52073" x="3422650" y="3365500"/>
          <p14:tracePt t="52073" x="3429000" y="3365500"/>
          <p14:tracePt t="52079" x="3435350" y="3365500"/>
          <p14:tracePt t="52160" x="3440113" y="3365500"/>
          <p14:tracePt t="53418" x="3422650" y="3365500"/>
          <p14:tracePt t="53426" x="3400425" y="3365500"/>
          <p14:tracePt t="53434" x="3382963" y="3360738"/>
          <p14:tracePt t="53442" x="3354388" y="3354388"/>
          <p14:tracePt t="53442" x="3321050" y="3349625"/>
          <p14:tracePt t="53450" x="3297238" y="3343275"/>
          <p14:tracePt t="53464" x="3160713" y="3325813"/>
          <p14:tracePt t="53481" x="3068638" y="3321050"/>
          <p14:tracePt t="53497" x="2954338" y="3321050"/>
          <p14:tracePt t="53514" x="2835275" y="3321050"/>
          <p14:tracePt t="53531" x="2725738" y="3314700"/>
          <p14:tracePt t="53547" x="2686050" y="3314700"/>
          <p14:tracePt t="53564" x="2663825" y="3314700"/>
          <p14:tracePt t="53581" x="2651125" y="3314700"/>
          <p14:tracePt t="53597" x="2628900" y="3314700"/>
          <p14:tracePt t="53614" x="2617788" y="3308350"/>
          <p14:tracePt t="53631" x="2611438" y="3308350"/>
          <p14:tracePt t="55212"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Conversion Factors for Electrical Units</a:t>
            </a:r>
            <a:endParaRPr lang="en-US" dirty="0"/>
          </a:p>
        </p:txBody>
      </p:sp>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54553"/>
          <a:stretch/>
        </p:blipFill>
        <p:spPr bwMode="auto">
          <a:xfrm>
            <a:off x="309563" y="817563"/>
            <a:ext cx="8759383" cy="4814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6118" y="5618353"/>
            <a:ext cx="5146270" cy="307777"/>
          </a:xfrm>
          <a:prstGeom prst="rect">
            <a:avLst/>
          </a:prstGeom>
        </p:spPr>
        <p:txBody>
          <a:bodyPr wrap="square">
            <a:spAutoFit/>
          </a:bodyPr>
          <a:lstStyle/>
          <a:p>
            <a:r>
              <a:rPr lang="en-US" sz="1400" dirty="0">
                <a:latin typeface="Calibri" pitchFamily="34" charset="0"/>
                <a:hlinkClick r:id="rId5"/>
              </a:rPr>
              <a:t>http://</a:t>
            </a:r>
            <a:r>
              <a:rPr lang="en-US" sz="1400" dirty="0" smtClean="0">
                <a:latin typeface="Calibri" pitchFamily="34" charset="0"/>
                <a:hlinkClick r:id="rId5"/>
              </a:rPr>
              <a:t>131.104.156.23/Lectures/CHEM_207/CHEM_207_Intro.htm</a:t>
            </a:r>
            <a:endParaRPr lang="en-US" sz="1400" dirty="0">
              <a:latin typeface="Calibri" pitchFamily="34"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719525641"/>
      </p:ext>
    </p:extLst>
  </p:cSld>
  <p:clrMapOvr>
    <a:masterClrMapping/>
  </p:clrMapOvr>
  <p:transition spd="med" advTm="3663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386" name="Picture 2" descr="http://img.docstoccdn.com/thumb/orig/30167379.png"/>
          <p:cNvPicPr>
            <a:picLocks noChangeAspect="1" noChangeArrowheads="1"/>
          </p:cNvPicPr>
          <p:nvPr/>
        </p:nvPicPr>
        <p:blipFill rotWithShape="1">
          <a:blip r:embed="rId4">
            <a:extLst>
              <a:ext uri="{28A0092B-C50C-407E-A947-70E740481C1C}">
                <a14:useLocalDpi xmlns:a14="http://schemas.microsoft.com/office/drawing/2010/main" val="0"/>
              </a:ext>
            </a:extLst>
          </a:blip>
          <a:srcRect l="-1197" r="1197" b="46978"/>
          <a:stretch/>
        </p:blipFill>
        <p:spPr bwMode="auto">
          <a:xfrm>
            <a:off x="-6306"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957059331"/>
      </p:ext>
    </p:extLst>
  </p:cSld>
  <p:clrMapOvr>
    <a:masterClrMapping/>
  </p:clrMapOvr>
  <p:transition spd="med" advTm="1409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386" name="Picture 2" descr="http://img.docstoccdn.com/thumb/orig/30167379.png"/>
          <p:cNvPicPr>
            <a:picLocks noChangeAspect="1" noChangeArrowheads="1"/>
          </p:cNvPicPr>
          <p:nvPr/>
        </p:nvPicPr>
        <p:blipFill rotWithShape="1">
          <a:blip r:embed="rId4">
            <a:extLst>
              <a:ext uri="{28A0092B-C50C-407E-A947-70E740481C1C}">
                <a14:useLocalDpi xmlns:a14="http://schemas.microsoft.com/office/drawing/2010/main" val="0"/>
              </a:ext>
            </a:extLst>
          </a:blip>
          <a:srcRect t="46851" b="-1"/>
          <a:stretch/>
        </p:blipFill>
        <p:spPr bwMode="auto">
          <a:xfrm>
            <a:off x="-14241" y="0"/>
            <a:ext cx="9144000" cy="6874398"/>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386359821"/>
      </p:ext>
    </p:extLst>
  </p:cSld>
  <p:clrMapOvr>
    <a:masterClrMapping/>
  </p:clrMapOvr>
  <p:transition spd="med" advTm="506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Physical Constants</a:t>
            </a:r>
            <a:endParaRPr lang="en-US" dirty="0"/>
          </a:p>
        </p:txBody>
      </p:sp>
      <p:sp>
        <p:nvSpPr>
          <p:cNvPr id="9" name="TextBox 8"/>
          <p:cNvSpPr txBox="1"/>
          <p:nvPr/>
        </p:nvSpPr>
        <p:spPr>
          <a:xfrm>
            <a:off x="152400" y="5638800"/>
            <a:ext cx="4868705" cy="369332"/>
          </a:xfrm>
          <a:prstGeom prst="rect">
            <a:avLst/>
          </a:prstGeom>
          <a:noFill/>
        </p:spPr>
        <p:txBody>
          <a:bodyPr wrap="none" rtlCol="0">
            <a:spAutoFit/>
          </a:bodyPr>
          <a:lstStyle/>
          <a:p>
            <a:r>
              <a:rPr lang="en-US" sz="1800" dirty="0" err="1" smtClean="0">
                <a:solidFill>
                  <a:srgbClr val="0000FF"/>
                </a:solidFill>
              </a:rPr>
              <a:t>Wark</a:t>
            </a:r>
            <a:r>
              <a:rPr lang="en-US" sz="1800" dirty="0" smtClean="0">
                <a:solidFill>
                  <a:srgbClr val="0000FF"/>
                </a:solidFill>
              </a:rPr>
              <a:t>, Thermodynamics, McGraw-Hill, © 1983</a:t>
            </a:r>
            <a:endParaRPr lang="en-US" sz="1800" dirty="0">
              <a:solidFill>
                <a:srgbClr val="0000FF"/>
              </a:solidFill>
            </a:endParaRPr>
          </a:p>
        </p:txBody>
      </p:sp>
      <p:grpSp>
        <p:nvGrpSpPr>
          <p:cNvPr id="2" name="Group 1"/>
          <p:cNvGrpSpPr/>
          <p:nvPr/>
        </p:nvGrpSpPr>
        <p:grpSpPr>
          <a:xfrm>
            <a:off x="457199" y="767751"/>
            <a:ext cx="7013577" cy="4389474"/>
            <a:chOff x="457200" y="767751"/>
            <a:chExt cx="4330460" cy="2710235"/>
          </a:xfrm>
        </p:grpSpPr>
        <p:pic>
          <p:nvPicPr>
            <p:cNvPr id="3074" name="Picture 2" descr="I:\JNABER\Teaching\Hybrids\2009.Fall\References\Wark.Unit Conversion.Table A1a.jpg"/>
            <p:cNvPicPr>
              <a:picLocks noChangeAspect="1" noChangeArrowheads="1"/>
            </p:cNvPicPr>
            <p:nvPr/>
          </p:nvPicPr>
          <p:blipFill rotWithShape="1">
            <a:blip r:embed="rId2" cstate="print"/>
            <a:srcRect t="2006" r="2797" b="49847"/>
            <a:stretch/>
          </p:blipFill>
          <p:spPr bwMode="auto">
            <a:xfrm>
              <a:off x="457200" y="767751"/>
              <a:ext cx="4330460" cy="2710235"/>
            </a:xfrm>
            <a:prstGeom prst="rect">
              <a:avLst/>
            </a:prstGeom>
            <a:noFill/>
          </p:spPr>
        </p:pic>
        <p:sp>
          <p:nvSpPr>
            <p:cNvPr id="10" name="Oval 9"/>
            <p:cNvSpPr/>
            <p:nvPr/>
          </p:nvSpPr>
          <p:spPr bwMode="auto">
            <a:xfrm>
              <a:off x="4191000" y="1843089"/>
              <a:ext cx="381000" cy="152400"/>
            </a:xfrm>
            <a:prstGeom prst="ellipse">
              <a:avLst/>
            </a:prstGeom>
            <a:solidFill>
              <a:schemeClr val="bg1"/>
            </a:solidFill>
            <a:ln w="0" cap="flat" cmpd="sng" algn="ctr">
              <a:solidFill>
                <a:schemeClr val="bg1"/>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11" name="Oval 10"/>
            <p:cNvSpPr/>
            <p:nvPr/>
          </p:nvSpPr>
          <p:spPr bwMode="auto">
            <a:xfrm rot="20683487">
              <a:off x="4373875" y="2123930"/>
              <a:ext cx="273618" cy="457200"/>
            </a:xfrm>
            <a:prstGeom prst="ellipse">
              <a:avLst/>
            </a:prstGeom>
            <a:solidFill>
              <a:schemeClr val="bg1"/>
            </a:solidFill>
            <a:ln w="0" cap="flat" cmpd="sng" algn="ctr">
              <a:solidFill>
                <a:schemeClr val="bg1"/>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grpSp>
      <p:sp>
        <p:nvSpPr>
          <p:cNvPr id="3" name="Oval 2"/>
          <p:cNvSpPr/>
          <p:nvPr/>
        </p:nvSpPr>
        <p:spPr bwMode="auto">
          <a:xfrm>
            <a:off x="4840834" y="2352731"/>
            <a:ext cx="1574605" cy="518937"/>
          </a:xfrm>
          <a:prstGeom prst="ellipse">
            <a:avLst/>
          </a:prstGeom>
          <a:solidFill>
            <a:schemeClr val="bg2">
              <a:lumMod val="10000"/>
              <a:lumOff val="90000"/>
              <a:alpha val="25000"/>
            </a:schemeClr>
          </a:solidFill>
          <a:ln w="19050" cap="flat" cmpd="sng" algn="ctr">
            <a:solidFill>
              <a:schemeClr val="bg2"/>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noAutofit/>
          </a:bodyPr>
          <a:lstStyle/>
          <a:p>
            <a:pPr algn="ctr" eaLnBrk="0" hangingPunct="0"/>
            <a:endParaRPr lang="en-US" sz="2800" dirty="0">
              <a:latin typeface="Calibri" pitchFamily="34" charset="0"/>
            </a:endParaRPr>
          </a:p>
        </p:txBody>
      </p:sp>
      <p:sp>
        <p:nvSpPr>
          <p:cNvPr id="12" name="Oval 11"/>
          <p:cNvSpPr/>
          <p:nvPr/>
        </p:nvSpPr>
        <p:spPr bwMode="auto">
          <a:xfrm>
            <a:off x="5021105" y="2577739"/>
            <a:ext cx="2584890" cy="603656"/>
          </a:xfrm>
          <a:prstGeom prst="ellipse">
            <a:avLst/>
          </a:prstGeom>
          <a:solidFill>
            <a:schemeClr val="bg2">
              <a:lumMod val="10000"/>
              <a:lumOff val="90000"/>
              <a:alpha val="25000"/>
            </a:schemeClr>
          </a:solidFill>
          <a:ln w="19050" cap="flat" cmpd="sng" algn="ctr">
            <a:solidFill>
              <a:schemeClr val="bg2"/>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41621991"/>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Fundamental Constants</a:t>
            </a:r>
            <a:endParaRPr lang="en-US" dirty="0"/>
          </a:p>
        </p:txBody>
      </p:sp>
      <p:pic>
        <p:nvPicPr>
          <p:cNvPr id="1433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070" t="50721" r="-1070" b="661"/>
          <a:stretch/>
        </p:blipFill>
        <p:spPr bwMode="auto">
          <a:xfrm>
            <a:off x="297609" y="817563"/>
            <a:ext cx="8759383" cy="5150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997730" y="6550223"/>
            <a:ext cx="5146270" cy="307777"/>
          </a:xfrm>
          <a:prstGeom prst="rect">
            <a:avLst/>
          </a:prstGeom>
        </p:spPr>
        <p:txBody>
          <a:bodyPr wrap="square">
            <a:spAutoFit/>
          </a:bodyPr>
          <a:lstStyle/>
          <a:p>
            <a:r>
              <a:rPr lang="en-US" sz="1400" dirty="0">
                <a:latin typeface="Calibri" pitchFamily="34" charset="0"/>
                <a:hlinkClick r:id="rId6"/>
              </a:rPr>
              <a:t>http://</a:t>
            </a:r>
            <a:r>
              <a:rPr lang="en-US" sz="1400" dirty="0" smtClean="0">
                <a:latin typeface="Calibri" pitchFamily="34" charset="0"/>
                <a:hlinkClick r:id="rId6"/>
              </a:rPr>
              <a:t>131.104.156.23/Lectures/CHEM_207/CHEM_207_Intro.htm</a:t>
            </a:r>
            <a:endParaRPr lang="en-US" sz="1400" dirty="0">
              <a:latin typeface="Calibri" pitchFamily="34" charset="0"/>
            </a:endParaRPr>
          </a:p>
        </p:txBody>
      </p:sp>
      <p:sp>
        <p:nvSpPr>
          <p:cNvPr id="9" name="Oval 8"/>
          <p:cNvSpPr/>
          <p:nvPr/>
        </p:nvSpPr>
        <p:spPr bwMode="auto">
          <a:xfrm>
            <a:off x="7068325" y="1909525"/>
            <a:ext cx="1574605" cy="518937"/>
          </a:xfrm>
          <a:prstGeom prst="ellipse">
            <a:avLst/>
          </a:prstGeom>
          <a:solidFill>
            <a:schemeClr val="bg2">
              <a:lumMod val="10000"/>
              <a:lumOff val="90000"/>
              <a:alpha val="25000"/>
            </a:schemeClr>
          </a:solidFill>
          <a:ln w="19050" cap="flat" cmpd="sng" algn="ctr">
            <a:solidFill>
              <a:schemeClr val="bg2"/>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noAutofit/>
          </a:bodyPr>
          <a:lstStyle/>
          <a:p>
            <a:pPr algn="ctr" eaLnBrk="0" hangingPunct="0"/>
            <a:endParaRPr lang="en-US" sz="2800" dirty="0">
              <a:latin typeface="Calibri" pitchFamily="34" charset="0"/>
            </a:endParaRPr>
          </a:p>
        </p:txBody>
      </p:sp>
      <p:sp>
        <p:nvSpPr>
          <p:cNvPr id="11" name="Oval 10"/>
          <p:cNvSpPr/>
          <p:nvPr/>
        </p:nvSpPr>
        <p:spPr bwMode="auto">
          <a:xfrm>
            <a:off x="6197646" y="6444642"/>
            <a:ext cx="1574605" cy="518937"/>
          </a:xfrm>
          <a:prstGeom prst="ellipse">
            <a:avLst/>
          </a:prstGeom>
          <a:solidFill>
            <a:schemeClr val="bg2">
              <a:lumMod val="10000"/>
              <a:lumOff val="90000"/>
              <a:alpha val="25000"/>
            </a:schemeClr>
          </a:solidFill>
          <a:ln w="19050" cap="flat" cmpd="sng" algn="ctr">
            <a:solidFill>
              <a:schemeClr val="bg2"/>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noAutofit/>
          </a:bodyPr>
          <a:lstStyle/>
          <a:p>
            <a:pPr algn="ctr" eaLnBrk="0" hangingPunct="0"/>
            <a:endParaRPr lang="en-US" sz="2800" dirty="0">
              <a:latin typeface="Calibri" pitchFamily="34" charset="0"/>
            </a:endParaRPr>
          </a:p>
        </p:txBody>
      </p:sp>
      <p:sp>
        <p:nvSpPr>
          <p:cNvPr id="2" name="TextBox 1"/>
          <p:cNvSpPr txBox="1"/>
          <p:nvPr/>
        </p:nvSpPr>
        <p:spPr>
          <a:xfrm>
            <a:off x="7490780" y="1984328"/>
            <a:ext cx="293670" cy="369332"/>
          </a:xfrm>
          <a:prstGeom prst="rect">
            <a:avLst/>
          </a:prstGeom>
          <a:noFill/>
        </p:spPr>
        <p:txBody>
          <a:bodyPr wrap="none" rtlCol="0">
            <a:spAutoFit/>
          </a:bodyPr>
          <a:lstStyle/>
          <a:p>
            <a:r>
              <a:rPr lang="en-US" sz="1800" b="1" dirty="0" smtClean="0">
                <a:solidFill>
                  <a:srgbClr val="0000FF"/>
                </a:solidFill>
                <a:latin typeface="Calibri" pitchFamily="34" charset="0"/>
              </a:rPr>
              <a:t>g</a:t>
            </a:r>
            <a:endParaRPr lang="en-US" sz="1800" b="1" dirty="0" smtClean="0">
              <a:solidFill>
                <a:srgbClr val="0000FF"/>
              </a:solidFill>
              <a:latin typeface="Calibri" pitchFamily="34" charset="0"/>
            </a:endParaRPr>
          </a:p>
        </p:txBody>
      </p:sp>
      <p:sp>
        <p:nvSpPr>
          <p:cNvPr id="12" name="Oval 11"/>
          <p:cNvSpPr/>
          <p:nvPr/>
        </p:nvSpPr>
        <p:spPr bwMode="auto">
          <a:xfrm>
            <a:off x="4996260" y="4965199"/>
            <a:ext cx="1574605" cy="518937"/>
          </a:xfrm>
          <a:prstGeom prst="ellipse">
            <a:avLst/>
          </a:prstGeom>
          <a:solidFill>
            <a:schemeClr val="bg2">
              <a:lumMod val="10000"/>
              <a:lumOff val="90000"/>
              <a:alpha val="25000"/>
            </a:schemeClr>
          </a:solidFill>
          <a:ln w="19050" cap="flat" cmpd="sng" algn="ctr">
            <a:solidFill>
              <a:schemeClr val="bg2"/>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noAutofit/>
          </a:bodyPr>
          <a:lstStyle/>
          <a:p>
            <a:pPr algn="ctr" eaLnBrk="0" hangingPunct="0"/>
            <a:endParaRPr lang="en-US" sz="2800" dirty="0">
              <a:latin typeface="Calibri" pitchFamily="34"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2650" y="6216650"/>
            <a:ext cx="487363" cy="487363"/>
          </a:xfrm>
          <a:prstGeom prst="rect">
            <a:avLst/>
          </a:prstGeom>
        </p:spPr>
      </p:pic>
    </p:spTree>
    <p:custDataLst>
      <p:tags r:id="rId1"/>
    </p:custDataLst>
    <p:extLst>
      <p:ext uri="{BB962C8B-B14F-4D97-AF65-F5344CB8AC3E}">
        <p14:creationId xmlns:p14="http://schemas.microsoft.com/office/powerpoint/2010/main" val="275782375"/>
      </p:ext>
    </p:extLst>
  </p:cSld>
  <p:clrMapOvr>
    <a:masterClrMapping/>
  </p:clrMapOvr>
  <p:transition spd="med" advTm="13891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9" grpId="0" animBg="1"/>
      <p:bldP spid="11" grpId="0" animBg="1"/>
      <p:bldP spid="2" grpId="0"/>
      <p:bldP spid="12" grpId="0" animBg="1"/>
    </p:bldLst>
  </p:timing>
  <p:extLst>
    <p:ext uri="{3A86A75C-4F4B-4683-9AE1-C65F6400EC91}">
      <p14:laserTraceLst xmlns:p14="http://schemas.microsoft.com/office/powerpoint/2010/main">
        <p14:tracePtLst>
          <p14:tracePt t="119258" x="7658100" y="5264150"/>
          <p14:tracePt t="119430" x="7669213" y="5264150"/>
          <p14:tracePt t="119438" x="7675563" y="5264150"/>
          <p14:tracePt t="119447" x="7697788" y="5264150"/>
          <p14:tracePt t="119471" x="7704138" y="5264150"/>
          <p14:tracePt t="119581" x="7708900" y="5264150"/>
          <p14:tracePt t="119600" x="7708900" y="5268913"/>
          <p14:tracePt t="119624" x="7715250" y="5268913"/>
          <p14:tracePt t="119640" x="7726363" y="5268913"/>
          <p14:tracePt t="119654" x="7732713" y="5268913"/>
          <p14:tracePt t="119656" x="7743825" y="5268913"/>
          <p14:tracePt t="119661" x="7754938" y="5268913"/>
          <p14:tracePt t="119678" x="7772400" y="5268913"/>
          <p14:tracePt t="119786" x="7783513" y="5268913"/>
          <p14:tracePt t="119794" x="7789863" y="5268913"/>
          <p14:tracePt t="119818" x="7800975" y="5268913"/>
          <p14:tracePt t="119826" x="7807325" y="5268913"/>
          <p14:tracePt t="119850" x="7812088" y="5268913"/>
          <p14:tracePt t="119858" x="7818438" y="5268913"/>
          <p14:tracePt t="119866" x="7823200" y="5268913"/>
          <p14:tracePt t="119887" x="7835900" y="5268913"/>
          <p14:tracePt t="119889" x="7847013" y="5268913"/>
          <p14:tracePt t="119894" x="7864475" y="5268913"/>
          <p14:tracePt t="119911" x="7875588" y="5268913"/>
          <p14:tracePt t="120294" x="7880350" y="5268913"/>
          <p14:tracePt t="120304" x="7893050" y="5268913"/>
          <p14:tracePt t="120310" x="7904163" y="5268913"/>
          <p14:tracePt t="120314" x="7921625" y="5268913"/>
          <p14:tracePt t="120328" x="7932738" y="5268913"/>
          <p14:tracePt t="120345" x="7943850" y="5268913"/>
          <p14:tracePt t="120361" x="7950200" y="5268913"/>
          <p14:tracePt t="120464" x="7954963" y="5268913"/>
          <p14:tracePt t="120472" x="7966075" y="5268913"/>
          <p14:tracePt t="120480" x="7994650" y="5268913"/>
          <p14:tracePt t="120496" x="8001000" y="5268913"/>
          <p14:tracePt t="120496" x="8018463" y="5268913"/>
          <p14:tracePt t="120511" x="8040688" y="5268913"/>
          <p14:tracePt t="120787" x="8047038" y="5268913"/>
          <p14:tracePt t="120795" x="8047038" y="5264150"/>
          <p14:tracePt t="121130" x="0" y="0"/>
        </p14:tracePtLst>
        <p14:tracePtLst>
          <p14:tracePt t="129688" x="6697663" y="5251450"/>
          <p14:tracePt t="129697" x="6692900" y="5240338"/>
          <p14:tracePt t="129704" x="6686550" y="5229225"/>
          <p14:tracePt t="129720" x="6675438" y="5211763"/>
          <p14:tracePt t="129720" x="6664325" y="5178425"/>
          <p14:tracePt t="129736" x="6594475" y="5086350"/>
          <p14:tracePt t="129753" x="6503988" y="4994275"/>
          <p14:tracePt t="129769" x="6411913" y="4937125"/>
          <p14:tracePt t="129786" x="6354763" y="4908550"/>
          <p14:tracePt t="129803" x="6326188" y="4903788"/>
          <p14:tracePt t="129820" x="6297613" y="4897438"/>
          <p14:tracePt t="129836" x="6257925" y="4897438"/>
          <p14:tracePt t="129853" x="6189663" y="4897438"/>
          <p14:tracePt t="129870" x="6069013" y="4897438"/>
          <p14:tracePt t="129887" x="5915025" y="4908550"/>
          <p14:tracePt t="129903" x="5737225" y="4926013"/>
          <p14:tracePt t="129920" x="5572125" y="4949825"/>
          <p14:tracePt t="129936" x="5440363" y="4965700"/>
          <p14:tracePt t="129953" x="5343525" y="4978400"/>
          <p14:tracePt t="129970" x="5251450" y="4994275"/>
          <p14:tracePt t="129986" x="5211763" y="5000625"/>
          <p14:tracePt t="130003" x="5178425" y="5006975"/>
          <p14:tracePt t="130020" x="5165725" y="5006975"/>
          <p14:tracePt t="130036" x="5154613" y="5006975"/>
          <p14:tracePt t="130053" x="5149850" y="5011738"/>
          <p14:tracePt t="130070" x="5137150" y="5022850"/>
          <p14:tracePt t="130086" x="5132388" y="5022850"/>
          <p14:tracePt t="130103" x="5103813" y="5035550"/>
          <p14:tracePt t="130120" x="5080000" y="5046663"/>
          <p14:tracePt t="130136" x="5068888" y="5046663"/>
          <p14:tracePt t="130153" x="5051425" y="5051425"/>
          <p14:tracePt t="130170" x="5046663" y="5051425"/>
          <p14:tracePt t="130187" x="5035550" y="5057775"/>
          <p14:tracePt t="130203" x="5022850" y="5075238"/>
          <p14:tracePt t="130220" x="4983163" y="5154613"/>
          <p14:tracePt t="130237" x="4978400" y="5189538"/>
          <p14:tracePt t="130253" x="4978400" y="5222875"/>
          <p14:tracePt t="130270" x="4989513" y="5246688"/>
          <p14:tracePt t="130287" x="5000625" y="5264150"/>
          <p14:tracePt t="130303" x="5018088" y="5275263"/>
          <p14:tracePt t="130320" x="5051425" y="5292725"/>
          <p14:tracePt t="130337" x="5092700" y="5314950"/>
          <p14:tracePt t="130353" x="5160963" y="5349875"/>
          <p14:tracePt t="130370" x="5292725" y="5400675"/>
          <p14:tracePt t="130403" x="5337175" y="5411788"/>
          <p14:tracePt t="130404" x="5468938" y="5440363"/>
          <p14:tracePt t="130421" x="5561013" y="5464175"/>
          <p14:tracePt t="130437" x="5664200" y="5486400"/>
          <p14:tracePt t="130453" x="5783263" y="5514975"/>
          <p14:tracePt t="130470" x="5897563" y="5532438"/>
          <p14:tracePt t="130487" x="5965825" y="5537200"/>
          <p14:tracePt t="130503" x="5983288" y="5537200"/>
          <p14:tracePt t="130520" x="5994400" y="5537200"/>
          <p14:tracePt t="130537" x="6011863" y="5532438"/>
          <p14:tracePt t="130554" x="6075363" y="5514975"/>
          <p14:tracePt t="130570" x="6189663" y="5486400"/>
          <p14:tracePt t="130587" x="6326188" y="5468938"/>
          <p14:tracePt t="130603" x="6464300" y="5446713"/>
          <p14:tracePt t="130620" x="6607175" y="5422900"/>
          <p14:tracePt t="130637" x="6704013" y="5407025"/>
          <p14:tracePt t="130653" x="6783388" y="5389563"/>
          <p14:tracePt t="130670" x="6807200" y="5372100"/>
          <p14:tracePt t="130687" x="6811963" y="5360988"/>
          <p14:tracePt t="130704" x="6840538" y="5332413"/>
          <p14:tracePt t="130720" x="6851650" y="5321300"/>
          <p14:tracePt t="130737" x="6858000" y="5308600"/>
          <p14:tracePt t="130775" x="6858000" y="5303838"/>
          <p14:tracePt t="130787" x="6858000" y="5297488"/>
          <p14:tracePt t="130791" x="6858000" y="5286375"/>
          <p14:tracePt t="130804" x="6858000" y="5257800"/>
          <p14:tracePt t="130820" x="6864350" y="5235575"/>
          <p14:tracePt t="130837" x="6864350" y="5218113"/>
          <p14:tracePt t="130854" x="6864350" y="5207000"/>
          <p14:tracePt t="130989" x="0" y="0"/>
        </p14:tracePtLst>
        <p14:tracePtLst>
          <p14:tracePt t="131500" x="8451850" y="5189538"/>
          <p14:tracePt t="131598" x="8447088" y="5178425"/>
          <p14:tracePt t="131606" x="8423275" y="5160963"/>
          <p14:tracePt t="131615" x="8394700" y="5132388"/>
          <p14:tracePt t="131622" x="8343900" y="5080000"/>
          <p14:tracePt t="131638" x="8223250" y="4978400"/>
          <p14:tracePt t="131654" x="8137525" y="4926013"/>
          <p14:tracePt t="131671" x="8064500" y="4892675"/>
          <p14:tracePt t="131688" x="7994650" y="4875213"/>
          <p14:tracePt t="131704" x="7932738" y="4864100"/>
          <p14:tracePt t="131721" x="7858125" y="4846638"/>
          <p14:tracePt t="131738" x="7778750" y="4846638"/>
          <p14:tracePt t="131754" x="7737475" y="4846638"/>
          <p14:tracePt t="131771" x="7721600" y="4846638"/>
          <p14:tracePt t="131808" x="7697788" y="4857750"/>
          <p14:tracePt t="131821" x="7686675" y="4868863"/>
          <p14:tracePt t="131824" x="7646988" y="4892675"/>
          <p14:tracePt t="131838" x="7600950" y="4921250"/>
          <p14:tracePt t="131855" x="7550150" y="4960938"/>
          <p14:tracePt t="131871" x="7508875" y="4983163"/>
          <p14:tracePt t="131888" x="7486650" y="4994275"/>
          <p14:tracePt t="131905" x="7480300" y="5011738"/>
          <p14:tracePt t="131921" x="7458075" y="5029200"/>
          <p14:tracePt t="131939" x="7446963" y="5064125"/>
          <p14:tracePt t="131955" x="7446963" y="5086350"/>
          <p14:tracePt t="131971" x="7446963" y="5121275"/>
          <p14:tracePt t="131988" x="7446963" y="5143500"/>
          <p14:tracePt t="132005" x="7446963" y="5178425"/>
          <p14:tracePt t="132021" x="7464425" y="5229225"/>
          <p14:tracePt t="132038" x="7508875" y="5257800"/>
          <p14:tracePt t="132055" x="7554913" y="5292725"/>
          <p14:tracePt t="132071" x="7629525" y="5303838"/>
          <p14:tracePt t="132088" x="7721600" y="5326063"/>
          <p14:tracePt t="132105" x="7840663" y="5332413"/>
          <p14:tracePt t="132121" x="7921625" y="5332413"/>
          <p14:tracePt t="132138" x="7972425" y="5332413"/>
          <p14:tracePt t="132155" x="8051800" y="5332413"/>
          <p14:tracePt t="132171" x="8108950" y="5321300"/>
          <p14:tracePt t="132188" x="8154988" y="5314950"/>
          <p14:tracePt t="132205" x="8166100" y="5303838"/>
          <p14:tracePt t="132221" x="8172450" y="5303838"/>
          <p14:tracePt t="132238" x="8178800" y="5292725"/>
          <p14:tracePt t="132276" x="8183563" y="5280025"/>
          <p14:tracePt t="132288" x="8189913" y="5280025"/>
          <p14:tracePt t="132289" x="8189913" y="5275263"/>
          <p14:tracePt t="132305" x="8194675" y="5268913"/>
          <p14:tracePt t="132321" x="8201025" y="5268913"/>
          <p14:tracePt t="132338" x="8207375" y="5268913"/>
          <p14:tracePt t="132355" x="8207375" y="5264150"/>
          <p14:tracePt t="134588"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Molar Units</a:t>
            </a:r>
            <a:endParaRPr lang="en-US" dirty="0"/>
          </a:p>
        </p:txBody>
      </p:sp>
      <p:sp>
        <p:nvSpPr>
          <p:cNvPr id="3" name="Rectangle 2"/>
          <p:cNvSpPr/>
          <p:nvPr/>
        </p:nvSpPr>
        <p:spPr>
          <a:xfrm>
            <a:off x="501070" y="1047890"/>
            <a:ext cx="8141859" cy="4893647"/>
          </a:xfrm>
          <a:prstGeom prst="rect">
            <a:avLst/>
          </a:prstGeom>
        </p:spPr>
        <p:txBody>
          <a:bodyPr wrap="square">
            <a:spAutoFit/>
          </a:bodyPr>
          <a:lstStyle/>
          <a:p>
            <a:r>
              <a:rPr lang="en-US" sz="2400" dirty="0" smtClean="0">
                <a:latin typeface="Calibri" pitchFamily="34" charset="0"/>
              </a:rPr>
              <a:t>Care </a:t>
            </a:r>
            <a:r>
              <a:rPr lang="en-US" sz="2400" dirty="0">
                <a:latin typeface="Calibri" pitchFamily="34" charset="0"/>
              </a:rPr>
              <a:t>is required in the use of the mole which is initially confusing for those having studied chemistry using a gram-mole (</a:t>
            </a:r>
            <a:r>
              <a:rPr lang="en-US" sz="2400" dirty="0" err="1">
                <a:latin typeface="Calibri" pitchFamily="34" charset="0"/>
              </a:rPr>
              <a:t>gmol</a:t>
            </a:r>
            <a:r>
              <a:rPr lang="en-US" sz="2400" dirty="0">
                <a:latin typeface="Calibri" pitchFamily="34" charset="0"/>
              </a:rPr>
              <a:t>) and then thermodynamics where kilogram mole (</a:t>
            </a:r>
            <a:r>
              <a:rPr lang="en-US" sz="2400" dirty="0" err="1">
                <a:latin typeface="Calibri" pitchFamily="34" charset="0"/>
              </a:rPr>
              <a:t>kgmol</a:t>
            </a:r>
            <a:r>
              <a:rPr lang="en-US" sz="2400" dirty="0">
                <a:latin typeface="Calibri" pitchFamily="34" charset="0"/>
              </a:rPr>
              <a:t>) is </a:t>
            </a:r>
            <a:r>
              <a:rPr lang="en-US" sz="2400" dirty="0" smtClean="0">
                <a:latin typeface="Calibri" pitchFamily="34" charset="0"/>
              </a:rPr>
              <a:t>most often </a:t>
            </a:r>
            <a:r>
              <a:rPr lang="en-US" sz="2400" dirty="0">
                <a:latin typeface="Calibri" pitchFamily="34" charset="0"/>
              </a:rPr>
              <a:t>used. The mole equivalencies are give as </a:t>
            </a:r>
            <a:endParaRPr lang="en-US" sz="2400" dirty="0" smtClean="0">
              <a:latin typeface="Calibri" pitchFamily="34" charset="0"/>
            </a:endParaRPr>
          </a:p>
          <a:p>
            <a:endParaRPr lang="en-US" sz="2400" dirty="0">
              <a:latin typeface="Calibri" pitchFamily="34" charset="0"/>
            </a:endParaRPr>
          </a:p>
          <a:p>
            <a:pPr algn="ctr"/>
            <a:r>
              <a:rPr lang="en-US" sz="2400" dirty="0">
                <a:latin typeface="Calibri" pitchFamily="34" charset="0"/>
              </a:rPr>
              <a:t>1 </a:t>
            </a:r>
            <a:r>
              <a:rPr lang="en-US" sz="2400" dirty="0" err="1">
                <a:latin typeface="Calibri" pitchFamily="34" charset="0"/>
              </a:rPr>
              <a:t>kgmol</a:t>
            </a:r>
            <a:r>
              <a:rPr lang="en-US" sz="2400" dirty="0">
                <a:latin typeface="Calibri" pitchFamily="34" charset="0"/>
              </a:rPr>
              <a:t> = 1000 </a:t>
            </a:r>
            <a:r>
              <a:rPr lang="en-US" sz="2400" dirty="0" err="1">
                <a:latin typeface="Calibri" pitchFamily="34" charset="0"/>
              </a:rPr>
              <a:t>gmol</a:t>
            </a:r>
            <a:r>
              <a:rPr lang="en-US" sz="2400" dirty="0">
                <a:latin typeface="Calibri" pitchFamily="34" charset="0"/>
              </a:rPr>
              <a:t> = 2.2 </a:t>
            </a:r>
            <a:r>
              <a:rPr lang="en-US" sz="2400" dirty="0" err="1">
                <a:latin typeface="Calibri" pitchFamily="34" charset="0"/>
              </a:rPr>
              <a:t>lbmol</a:t>
            </a:r>
            <a:r>
              <a:rPr lang="en-US" sz="2400" dirty="0">
                <a:latin typeface="Calibri" pitchFamily="34" charset="0"/>
              </a:rPr>
              <a:t>.</a:t>
            </a:r>
          </a:p>
          <a:p>
            <a:endParaRPr lang="en-US" sz="2400" dirty="0" smtClean="0">
              <a:latin typeface="Calibri" pitchFamily="34" charset="0"/>
            </a:endParaRPr>
          </a:p>
          <a:p>
            <a:r>
              <a:rPr lang="en-US" sz="2400" dirty="0" smtClean="0">
                <a:latin typeface="Calibri" pitchFamily="34" charset="0"/>
              </a:rPr>
              <a:t>with </a:t>
            </a:r>
            <a:r>
              <a:rPr lang="en-US" sz="2400" dirty="0">
                <a:latin typeface="Calibri" pitchFamily="34" charset="0"/>
              </a:rPr>
              <a:t>the corresponding changes in </a:t>
            </a:r>
            <a:r>
              <a:rPr lang="en-US" sz="2400" dirty="0" err="1">
                <a:latin typeface="Calibri" pitchFamily="34" charset="0"/>
              </a:rPr>
              <a:t>Avegadrow</a:t>
            </a:r>
            <a:r>
              <a:rPr lang="en-US" sz="2400" dirty="0">
                <a:latin typeface="Calibri" pitchFamily="34" charset="0"/>
              </a:rPr>
              <a:t> constant </a:t>
            </a:r>
            <a:r>
              <a:rPr lang="en-US" sz="2400" dirty="0" smtClean="0">
                <a:latin typeface="Calibri" pitchFamily="34" charset="0"/>
              </a:rPr>
              <a:t/>
            </a:r>
            <a:br>
              <a:rPr lang="en-US" sz="2400" dirty="0" smtClean="0">
                <a:latin typeface="Calibri" pitchFamily="34" charset="0"/>
              </a:rPr>
            </a:br>
            <a:endParaRPr lang="en-US" sz="2400" dirty="0" smtClean="0">
              <a:latin typeface="Calibri" pitchFamily="34" charset="0"/>
            </a:endParaRPr>
          </a:p>
          <a:p>
            <a:pPr algn="ctr"/>
            <a:r>
              <a:rPr lang="en-US" sz="2400" dirty="0" smtClean="0">
                <a:latin typeface="Calibri" pitchFamily="34" charset="0"/>
              </a:rPr>
              <a:t>6.02214</a:t>
            </a:r>
            <a:r>
              <a:rPr lang="en-US" sz="2400" dirty="0">
                <a:latin typeface="Calibri" pitchFamily="34" charset="0"/>
              </a:rPr>
              <a:t>∙10</a:t>
            </a:r>
            <a:r>
              <a:rPr lang="en-US" sz="2400" baseline="30000" dirty="0">
                <a:latin typeface="Calibri" pitchFamily="34" charset="0"/>
              </a:rPr>
              <a:t>23</a:t>
            </a:r>
            <a:r>
              <a:rPr lang="en-US" sz="2400" dirty="0">
                <a:latin typeface="Calibri" pitchFamily="34" charset="0"/>
              </a:rPr>
              <a:t> constituent </a:t>
            </a:r>
            <a:r>
              <a:rPr lang="en-US" sz="2400" dirty="0" smtClean="0">
                <a:latin typeface="Calibri" pitchFamily="34" charset="0"/>
              </a:rPr>
              <a:t>particles/</a:t>
            </a:r>
            <a:r>
              <a:rPr lang="en-US" sz="2400" dirty="0" err="1" smtClean="0">
                <a:latin typeface="Calibri" pitchFamily="34" charset="0"/>
              </a:rPr>
              <a:t>gmol</a:t>
            </a:r>
            <a:r>
              <a:rPr lang="en-US" sz="2400" dirty="0" smtClean="0">
                <a:latin typeface="Calibri" pitchFamily="34" charset="0"/>
              </a:rPr>
              <a:t> </a:t>
            </a:r>
          </a:p>
          <a:p>
            <a:pPr algn="ctr"/>
            <a:r>
              <a:rPr lang="en-US" sz="2400" dirty="0" smtClean="0">
                <a:latin typeface="Calibri" pitchFamily="34" charset="0"/>
              </a:rPr>
              <a:t>or</a:t>
            </a:r>
          </a:p>
          <a:p>
            <a:pPr algn="ctr"/>
            <a:r>
              <a:rPr lang="en-US" sz="2400" dirty="0" smtClean="0">
                <a:latin typeface="Calibri" pitchFamily="34" charset="0"/>
              </a:rPr>
              <a:t>6.02214</a:t>
            </a:r>
            <a:r>
              <a:rPr lang="en-US" sz="2400" dirty="0">
                <a:latin typeface="Calibri" pitchFamily="34" charset="0"/>
              </a:rPr>
              <a:t>∙</a:t>
            </a:r>
            <a:r>
              <a:rPr lang="en-US" sz="2400" dirty="0" smtClean="0">
                <a:latin typeface="Calibri" pitchFamily="34" charset="0"/>
              </a:rPr>
              <a:t>10</a:t>
            </a:r>
            <a:r>
              <a:rPr lang="en-US" sz="2400" baseline="30000" dirty="0" smtClean="0">
                <a:latin typeface="Calibri" pitchFamily="34" charset="0"/>
              </a:rPr>
              <a:t>26</a:t>
            </a:r>
            <a:r>
              <a:rPr lang="en-US" sz="2400" dirty="0" smtClean="0">
                <a:latin typeface="Calibri" pitchFamily="34" charset="0"/>
              </a:rPr>
              <a:t> </a:t>
            </a:r>
            <a:r>
              <a:rPr lang="en-US" sz="2400" dirty="0">
                <a:latin typeface="Calibri" pitchFamily="34" charset="0"/>
              </a:rPr>
              <a:t>constituent </a:t>
            </a:r>
            <a:r>
              <a:rPr lang="en-US" sz="2400" dirty="0" smtClean="0">
                <a:latin typeface="Calibri" pitchFamily="34" charset="0"/>
              </a:rPr>
              <a:t>particles/</a:t>
            </a:r>
            <a:r>
              <a:rPr lang="en-US" sz="2400" dirty="0" err="1" smtClean="0">
                <a:latin typeface="Calibri" pitchFamily="34" charset="0"/>
              </a:rPr>
              <a:t>kgmol</a:t>
            </a:r>
            <a:r>
              <a:rPr lang="en-US" sz="2400" dirty="0" smtClean="0">
                <a:latin typeface="Calibri" pitchFamily="34" charset="0"/>
              </a:rPr>
              <a:t> </a:t>
            </a:r>
            <a:endParaRPr lang="en-US" sz="2400" dirty="0">
              <a:latin typeface="Calibri" pitchFamily="34" charset="0"/>
            </a:endParaRPr>
          </a:p>
          <a:p>
            <a:endParaRPr lang="en-US" sz="2400" dirty="0">
              <a:latin typeface="Calibri" pitchFamily="34" charset="0"/>
            </a:endParaRPr>
          </a:p>
        </p:txBody>
      </p:sp>
      <p:sp>
        <p:nvSpPr>
          <p:cNvPr id="6" name="Oval 5"/>
          <p:cNvSpPr/>
          <p:nvPr/>
        </p:nvSpPr>
        <p:spPr bwMode="auto">
          <a:xfrm>
            <a:off x="3151014" y="4350204"/>
            <a:ext cx="652885" cy="460859"/>
          </a:xfrm>
          <a:prstGeom prst="ellipse">
            <a:avLst/>
          </a:prstGeom>
          <a:solidFill>
            <a:schemeClr val="bg2">
              <a:lumMod val="10000"/>
              <a:lumOff val="90000"/>
              <a:alpha val="25000"/>
            </a:schemeClr>
          </a:solidFill>
          <a:ln w="19050" cap="flat" cmpd="sng" algn="ctr">
            <a:solidFill>
              <a:schemeClr val="bg2"/>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noAutofit/>
          </a:bodyPr>
          <a:lstStyle/>
          <a:p>
            <a:pPr algn="ctr" eaLnBrk="0" hangingPunct="0"/>
            <a:endParaRPr lang="en-US" sz="2800" dirty="0">
              <a:latin typeface="Calibri" pitchFamily="34" charset="0"/>
            </a:endParaRPr>
          </a:p>
        </p:txBody>
      </p:sp>
      <p:sp>
        <p:nvSpPr>
          <p:cNvPr id="7" name="Oval 6"/>
          <p:cNvSpPr/>
          <p:nvPr/>
        </p:nvSpPr>
        <p:spPr bwMode="auto">
          <a:xfrm>
            <a:off x="3074205" y="5080416"/>
            <a:ext cx="652885" cy="460859"/>
          </a:xfrm>
          <a:prstGeom prst="ellipse">
            <a:avLst/>
          </a:prstGeom>
          <a:solidFill>
            <a:schemeClr val="bg2">
              <a:lumMod val="10000"/>
              <a:lumOff val="90000"/>
              <a:alpha val="25000"/>
            </a:schemeClr>
          </a:solidFill>
          <a:ln w="19050" cap="flat" cmpd="sng" algn="ctr">
            <a:solidFill>
              <a:schemeClr val="bg2"/>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noAutofit/>
          </a:bodyPr>
          <a:lstStyle/>
          <a:p>
            <a:pPr algn="ctr" eaLnBrk="0" hangingPunct="0"/>
            <a:endParaRPr lang="en-US" sz="2800" dirty="0">
              <a:latin typeface="Calibri" pitchFamily="34" charset="0"/>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02650" y="6216650"/>
            <a:ext cx="487363" cy="487363"/>
          </a:xfrm>
          <a:prstGeom prst="rect">
            <a:avLst/>
          </a:prstGeom>
        </p:spPr>
      </p:pic>
    </p:spTree>
    <p:custDataLst>
      <p:tags r:id="rId1"/>
    </p:custDataLst>
    <p:extLst>
      <p:ext uri="{BB962C8B-B14F-4D97-AF65-F5344CB8AC3E}">
        <p14:creationId xmlns:p14="http://schemas.microsoft.com/office/powerpoint/2010/main" val="1245799743"/>
      </p:ext>
    </p:extLst>
  </p:cSld>
  <p:clrMapOvr>
    <a:masterClrMapping/>
  </p:clrMapOvr>
  <p:transition spd="med" advTm="9807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6" grpId="0" animBg="1"/>
      <p:bldP spid="7" grpId="0" animBg="1"/>
    </p:bldLst>
  </p:timing>
  <p:extLst>
    <p:ext uri="{3A86A75C-4F4B-4683-9AE1-C65F6400EC91}">
      <p14:laserTraceLst xmlns:p14="http://schemas.microsoft.com/office/powerpoint/2010/main">
        <p14:tracePtLst>
          <p14:tracePt t="4709" x="4879975" y="1435100"/>
          <p14:tracePt t="4890" x="4886325" y="1435100"/>
          <p14:tracePt t="4902" x="4903788" y="1435100"/>
          <p14:tracePt t="4907" x="4921250" y="1435100"/>
          <p14:tracePt t="4923" x="4960938" y="1446213"/>
          <p14:tracePt t="4934" x="4994275" y="1450975"/>
          <p14:tracePt t="4940" x="5114925" y="1492250"/>
          <p14:tracePt t="4963" x="5200650" y="1520825"/>
          <p14:tracePt t="4980" x="5286375" y="1549400"/>
          <p14:tracePt t="4996" x="5354638" y="1560513"/>
          <p14:tracePt t="5011" x="5400675" y="1560513"/>
          <p14:tracePt t="5028" x="5435600" y="1560513"/>
          <p14:tracePt t="5044" x="5440363" y="1560513"/>
          <p14:tracePt t="5077" x="5446713" y="1560513"/>
          <p14:tracePt t="5100" x="5451475" y="1560513"/>
          <p14:tracePt t="5158" x="5457825" y="1560513"/>
          <p14:tracePt t="5174" x="5475288" y="1560513"/>
          <p14:tracePt t="5181" x="5497513" y="1554163"/>
          <p14:tracePt t="5189" x="5526088" y="1549400"/>
          <p14:tracePt t="5194" x="5635625" y="1543050"/>
          <p14:tracePt t="5207" x="5800725" y="1531938"/>
          <p14:tracePt t="5224" x="6007100" y="1531938"/>
          <p14:tracePt t="5241" x="6161088" y="1525588"/>
          <p14:tracePt t="5257" x="6337300" y="1520825"/>
          <p14:tracePt t="5274" x="6503988" y="1508125"/>
          <p14:tracePt t="5291" x="6657975" y="1492250"/>
          <p14:tracePt t="5307" x="6750050" y="1492250"/>
          <p14:tracePt t="5660" x="0" y="0"/>
        </p14:tracePtLst>
        <p14:tracePtLst>
          <p14:tracePt t="9095" x="5721350" y="1692275"/>
          <p14:tracePt t="9233" x="5732463" y="1692275"/>
          <p14:tracePt t="9242" x="5761038" y="1697038"/>
          <p14:tracePt t="9254" x="5789613" y="1697038"/>
          <p14:tracePt t="9258" x="5840413" y="1697038"/>
          <p14:tracePt t="9266" x="5978525" y="1697038"/>
          <p14:tracePt t="9277" x="6350000" y="1692275"/>
          <p14:tracePt t="9294" x="6657975" y="1668463"/>
          <p14:tracePt t="9310" x="7029450" y="1651000"/>
          <p14:tracePt t="9327" x="7378700" y="1617663"/>
          <p14:tracePt t="9344" x="7640638" y="1617663"/>
          <p14:tracePt t="9360" x="7807325" y="1611313"/>
          <p14:tracePt t="9377" x="7858125" y="1611313"/>
          <p14:tracePt t="9629" x="7864475" y="1611313"/>
          <p14:tracePt t="9637" x="7875588" y="1606550"/>
          <p14:tracePt t="9645" x="7880350" y="1606550"/>
          <p14:tracePt t="9645" x="7886700" y="1606550"/>
          <p14:tracePt t="9661" x="7897813" y="1606550"/>
          <p14:tracePt t="9964" x="0" y="0"/>
        </p14:tracePtLst>
        <p14:tracePtLst>
          <p14:tracePt t="10960" x="17463" y="3063875"/>
          <p14:tracePt t="10978" x="22225" y="3068638"/>
          <p14:tracePt t="11138" x="39688" y="3068638"/>
          <p14:tracePt t="11146" x="85725" y="3086100"/>
          <p14:tracePt t="11162" x="107950" y="3092450"/>
          <p14:tracePt t="11178" x="120650" y="3097213"/>
          <p14:tracePt t="11179" x="182563" y="3121025"/>
          <p14:tracePt t="11195" x="250825" y="3136900"/>
          <p14:tracePt t="11212" x="303213" y="3149600"/>
          <p14:tracePt t="11229" x="325438" y="3154363"/>
          <p14:tracePt t="11275" x="303213" y="3178175"/>
          <p14:tracePt t="11281" x="285750" y="3189288"/>
          <p14:tracePt t="11295" x="257175" y="3211513"/>
          <p14:tracePt t="11295" x="160338" y="3268663"/>
          <p14:tracePt t="11312" x="0" y="3378200"/>
          <p14:tracePt t="11328" x="85725" y="3429000"/>
          <p14:tracePt t="11345" x="679450" y="3475038"/>
          <p14:tracePt t="11362" x="1925638" y="3446463"/>
          <p14:tracePt t="11379" x="4365625" y="3297238"/>
          <p14:tracePt t="11412" x="6057900" y="3114675"/>
          <p14:tracePt t="11413" x="6892925" y="2994025"/>
          <p14:tracePt t="11429" x="8807450" y="2657475"/>
          <p14:tracePt t="11445" x="9137650" y="2554288"/>
          <p14:tracePt t="11462" x="9137650" y="2549525"/>
          <p14:tracePt t="11479" x="9047163" y="2508250"/>
          <p14:tracePt t="11495" x="8943975" y="2486025"/>
          <p14:tracePt t="11512" x="8794750" y="2468563"/>
          <p14:tracePt t="11529" x="8686800" y="2463800"/>
          <p14:tracePt t="11545" x="8647113" y="2457450"/>
          <p14:tracePt t="11562" x="8640763" y="2457450"/>
          <p14:tracePt t="11646" x="8636000" y="2451100"/>
          <p14:tracePt t="11646" x="8618538" y="2446338"/>
          <p14:tracePt t="11663" x="8578850" y="2435225"/>
          <p14:tracePt t="11671" x="8515350" y="2411413"/>
          <p14:tracePt t="11679" x="8201025" y="2354263"/>
          <p14:tracePt t="11695" x="7851775" y="2286000"/>
          <p14:tracePt t="11712" x="7532688" y="2235200"/>
          <p14:tracePt t="11729" x="7321550" y="2200275"/>
          <p14:tracePt t="11746" x="7212013" y="2189163"/>
          <p14:tracePt t="11762" x="7183438" y="2165350"/>
          <p14:tracePt t="11779" x="7172325" y="2154238"/>
          <p14:tracePt t="11795" x="7172325" y="2149475"/>
          <p14:tracePt t="11812" x="7165975" y="2149475"/>
          <p14:tracePt t="11829" x="7154863" y="2149475"/>
          <p14:tracePt t="11846" x="7121525" y="2143125"/>
          <p14:tracePt t="11862" x="7040563" y="2136775"/>
          <p14:tracePt t="11879" x="6932613" y="2120900"/>
          <p14:tracePt t="11896" x="6818313" y="2103438"/>
          <p14:tracePt t="11912" x="6611938" y="2092325"/>
          <p14:tracePt t="11929" x="6475413" y="2092325"/>
          <p14:tracePt t="11946" x="6308725" y="2103438"/>
          <p14:tracePt t="11962" x="6143625" y="2114550"/>
          <p14:tracePt t="11979" x="5961063" y="2143125"/>
          <p14:tracePt t="11996" x="5668963" y="2171700"/>
          <p14:tracePt t="12012" x="5543550" y="2171700"/>
          <p14:tracePt t="12029" x="5468938" y="2171700"/>
          <p14:tracePt t="12046" x="5451475" y="2171700"/>
          <p14:tracePt t="12453" x="5446713" y="2171700"/>
          <p14:tracePt t="12461" x="5422900" y="2171700"/>
          <p14:tracePt t="12469" x="5383213" y="2178050"/>
          <p14:tracePt t="12479" x="5308600" y="2193925"/>
          <p14:tracePt t="12496" x="5286375" y="2193925"/>
          <p14:tracePt t="12513" x="5275263" y="2200275"/>
          <p14:tracePt t="12587" x="0" y="0"/>
        </p14:tracePtLst>
        <p14:tracePtLst>
          <p14:tracePt t="13132" x="7108825" y="1897063"/>
          <p14:tracePt t="13317" x="7115175" y="1897063"/>
          <p14:tracePt t="13326" x="7154863" y="1897063"/>
          <p14:tracePt t="13334" x="7194550" y="1892300"/>
          <p14:tracePt t="13342" x="7246938" y="1879600"/>
          <p14:tracePt t="13350" x="7400925" y="1868488"/>
          <p14:tracePt t="13366" x="7697788" y="1851025"/>
          <p14:tracePt t="13382" x="7875588" y="1835150"/>
          <p14:tracePt t="13398" x="8058150" y="1828800"/>
          <p14:tracePt t="13413" x="8247063" y="1817688"/>
          <p14:tracePt t="13430" x="8280400" y="1817688"/>
          <p14:tracePt t="13656" x="8251825" y="1817688"/>
          <p14:tracePt t="13664" x="8194675" y="1817688"/>
          <p14:tracePt t="13672" x="8086725" y="1822450"/>
          <p14:tracePt t="13680" x="7651750" y="1835150"/>
          <p14:tracePt t="13697" x="7308850" y="1846263"/>
          <p14:tracePt t="13698" x="6515100" y="1863725"/>
          <p14:tracePt t="13714" x="5607050" y="1863725"/>
          <p14:tracePt t="13730" x="4618038" y="1874838"/>
          <p14:tracePt t="13747" x="3725863" y="1892300"/>
          <p14:tracePt t="13764" x="2982913" y="1920875"/>
          <p14:tracePt t="13781" x="2463800" y="1931988"/>
          <p14:tracePt t="13797" x="2125663" y="1931988"/>
          <p14:tracePt t="13814" x="2120900" y="1931988"/>
          <p14:tracePt t="13906" x="2103438" y="1931988"/>
          <p14:tracePt t="13914" x="2057400" y="1931988"/>
          <p14:tracePt t="13916" x="2017713" y="1931988"/>
          <p14:tracePt t="13930" x="1978025" y="1931988"/>
          <p14:tracePt t="13931" x="1914525" y="1936750"/>
          <p14:tracePt t="13947" x="1828800" y="1943100"/>
          <p14:tracePt t="13964" x="1778000" y="1949450"/>
          <p14:tracePt t="13981" x="1743075" y="1954213"/>
          <p14:tracePt t="13997" x="1708150" y="1954213"/>
          <p14:tracePt t="14014" x="1679575" y="1960563"/>
          <p14:tracePt t="14031" x="1606550" y="1971675"/>
          <p14:tracePt t="14047" x="1457325" y="1989138"/>
          <p14:tracePt t="14064" x="1250950" y="2006600"/>
          <p14:tracePt t="14081" x="1057275" y="2011363"/>
          <p14:tracePt t="14097" x="914400" y="2028825"/>
          <p14:tracePt t="14114" x="811213" y="2046288"/>
          <p14:tracePt t="14131" x="771525" y="2051050"/>
          <p14:tracePt t="14147" x="765175" y="2051050"/>
          <p14:tracePt t="14301" x="765175" y="2057400"/>
          <p14:tracePt t="14310" x="760413" y="2068513"/>
          <p14:tracePt t="14318" x="754063" y="2074863"/>
          <p14:tracePt t="14326" x="742950" y="2085975"/>
          <p14:tracePt t="14334" x="731838" y="2103438"/>
          <p14:tracePt t="14348" x="708025" y="2120900"/>
          <p14:tracePt t="14364" x="703263" y="2132013"/>
          <p14:tracePt t="14381" x="696913" y="2136775"/>
          <p14:tracePt t="14398" x="696913" y="2154238"/>
          <p14:tracePt t="14415" x="696913" y="2165350"/>
          <p14:tracePt t="14431" x="696913" y="2171700"/>
          <p14:tracePt t="14487" x="696913" y="2178050"/>
          <p14:tracePt t="14713" x="708025" y="2182813"/>
          <p14:tracePt t="14721" x="749300" y="2189163"/>
          <p14:tracePt t="14729" x="800100" y="2206625"/>
          <p14:tracePt t="14748" x="949325" y="2211388"/>
          <p14:tracePt t="14748" x="1028700" y="2211388"/>
          <p14:tracePt t="14764" x="1125538" y="2211388"/>
          <p14:tracePt t="14781" x="1235075" y="2211388"/>
          <p14:tracePt t="14799" x="1360488" y="2211388"/>
          <p14:tracePt t="14815" x="1560513" y="2200275"/>
          <p14:tracePt t="14831" x="1679575" y="2160588"/>
          <p14:tracePt t="14848" x="1822450" y="2132013"/>
          <p14:tracePt t="14865" x="1989138" y="2092325"/>
          <p14:tracePt t="14881" x="2149475" y="2051050"/>
          <p14:tracePt t="14898" x="2263775" y="2022475"/>
          <p14:tracePt t="14915" x="2292350" y="1982788"/>
          <p14:tracePt t="14931" x="2286000" y="1943100"/>
          <p14:tracePt t="14948" x="2222500" y="1863725"/>
          <p14:tracePt t="14965" x="2120900" y="1760538"/>
          <p14:tracePt t="14981" x="1835150" y="1611313"/>
          <p14:tracePt t="14998" x="1663700" y="1549400"/>
          <p14:tracePt t="15015" x="1485900" y="1492250"/>
          <p14:tracePt t="15031" x="1336675" y="1474788"/>
          <p14:tracePt t="15048" x="1189038" y="1450975"/>
          <p14:tracePt t="15065" x="1063625" y="1450975"/>
          <p14:tracePt t="15082" x="903288" y="1450975"/>
          <p14:tracePt t="15098" x="708025" y="1468438"/>
          <p14:tracePt t="15115" x="542925" y="1520825"/>
          <p14:tracePt t="15132" x="354013" y="1549400"/>
          <p14:tracePt t="15148" x="96838" y="1582738"/>
          <p14:tracePt t="15165" x="96838" y="1589088"/>
          <p14:tracePt t="15182" x="92075" y="1600200"/>
          <p14:tracePt t="15198" x="92075" y="1611313"/>
          <p14:tracePt t="15215" x="79375" y="1635125"/>
          <p14:tracePt t="15231" x="74613" y="1703388"/>
          <p14:tracePt t="15248" x="63500" y="1765300"/>
          <p14:tracePt t="15265" x="50800" y="1839913"/>
          <p14:tracePt t="15282" x="46038" y="1920875"/>
          <p14:tracePt t="15298" x="46038" y="2000250"/>
          <p14:tracePt t="15315" x="50800" y="2028825"/>
          <p14:tracePt t="15332" x="57150" y="2039938"/>
          <p14:tracePt t="15348" x="57150" y="2046288"/>
          <p14:tracePt t="15365" x="68263" y="2046288"/>
          <p14:tracePt t="15416" x="74613" y="2057400"/>
          <p14:tracePt t="15424" x="85725" y="2068513"/>
          <p14:tracePt t="15432" x="114300" y="2079625"/>
          <p14:tracePt t="15449" x="125413" y="2085975"/>
          <p14:tracePt t="15449" x="206375" y="2103438"/>
          <p14:tracePt t="15465" x="263525" y="2108200"/>
          <p14:tracePt t="15482" x="336550" y="2108200"/>
          <p14:tracePt t="15498" x="446088" y="2120900"/>
          <p14:tracePt t="15515" x="565150" y="2132013"/>
          <p14:tracePt t="15532" x="674688" y="2149475"/>
          <p14:tracePt t="15548" x="811213" y="2171700"/>
          <p14:tracePt t="15565" x="971550" y="2189163"/>
          <p14:tracePt t="15565" x="0" y="0"/>
        </p14:tracePtLst>
        <p14:tracePtLst>
          <p14:tracePt t="16050" x="6635750" y="2028825"/>
          <p14:tracePt t="16207" x="6640513" y="2028825"/>
          <p14:tracePt t="16215" x="6657975" y="2028825"/>
          <p14:tracePt t="16232" x="6737350" y="2035175"/>
          <p14:tracePt t="16239" x="6851650" y="2035175"/>
          <p14:tracePt t="16255" x="6972300" y="2035175"/>
          <p14:tracePt t="16272" x="7058025" y="2035175"/>
          <p14:tracePt t="16288" x="7104063" y="2035175"/>
          <p14:tracePt t="16304" x="7137400" y="2035175"/>
          <p14:tracePt t="16316" x="7212013" y="2039938"/>
          <p14:tracePt t="16338" x="7332663" y="2063750"/>
          <p14:tracePt t="16352" x="7458075" y="2085975"/>
          <p14:tracePt t="16369" x="7589838" y="2103438"/>
          <p14:tracePt t="16385" x="7658100" y="2103438"/>
          <p14:tracePt t="16401" x="7704138" y="2103438"/>
          <p14:tracePt t="16417" x="7737475" y="2103438"/>
          <p14:tracePt t="16433" x="7835900" y="2103438"/>
          <p14:tracePt t="16451" x="7915275" y="2103438"/>
          <p14:tracePt t="16467" x="8040688" y="2103438"/>
          <p14:tracePt t="16490" x="8075613" y="2103438"/>
          <p14:tracePt t="16506" x="8093075" y="2103438"/>
          <p14:tracePt t="16516" x="8097838" y="2103438"/>
          <p14:tracePt t="16532" x="8108950" y="2103438"/>
          <p14:tracePt t="16549" x="8126413" y="2097088"/>
          <p14:tracePt t="16566" x="8172450" y="2092325"/>
          <p14:tracePt t="16583" x="8275638" y="2079625"/>
          <p14:tracePt t="16599" x="8372475" y="2068513"/>
          <p14:tracePt t="16616" x="8440738" y="2068513"/>
          <p14:tracePt t="16633" x="8475663" y="2068513"/>
          <p14:tracePt t="16649" x="8486775" y="2063750"/>
          <p14:tracePt t="16666" x="8515350" y="2057400"/>
          <p14:tracePt t="16683" x="8550275" y="2046288"/>
          <p14:tracePt t="16699" x="8601075" y="2022475"/>
          <p14:tracePt t="16716" x="8618538" y="2011363"/>
          <p14:tracePt t="16733" x="8636000" y="2000250"/>
          <p14:tracePt t="16750" x="8647113" y="1989138"/>
          <p14:tracePt t="16766" x="8651875" y="1978025"/>
          <p14:tracePt t="16783" x="8658225" y="1971675"/>
          <p14:tracePt t="16799" x="8658225" y="1960563"/>
          <p14:tracePt t="16816" x="8658225" y="1943100"/>
          <p14:tracePt t="16833" x="8664575" y="1925638"/>
          <p14:tracePt t="16850" x="8669338" y="1908175"/>
          <p14:tracePt t="16866" x="8669338" y="1879600"/>
          <p14:tracePt t="16883" x="8669338" y="1857375"/>
          <p14:tracePt t="16900" x="8669338" y="1817688"/>
          <p14:tracePt t="16916" x="8664575" y="1800225"/>
          <p14:tracePt t="16933" x="8647113" y="1778000"/>
          <p14:tracePt t="16950" x="8623300" y="1760538"/>
          <p14:tracePt t="16966" x="8537575" y="1736725"/>
          <p14:tracePt t="16983" x="8447088" y="1725613"/>
          <p14:tracePt t="17000" x="8355013" y="1708150"/>
          <p14:tracePt t="17016" x="8293100" y="1703388"/>
          <p14:tracePt t="17033" x="8251825" y="1697038"/>
          <p14:tracePt t="17050" x="8183563" y="1697038"/>
          <p14:tracePt t="17066" x="8108950" y="1697038"/>
          <p14:tracePt t="17083" x="8047038" y="1703388"/>
          <p14:tracePt t="17100" x="8012113" y="1708150"/>
          <p14:tracePt t="17117" x="7983538" y="1708150"/>
          <p14:tracePt t="17133" x="7950200" y="1714500"/>
          <p14:tracePt t="17150" x="7880350" y="1720850"/>
          <p14:tracePt t="17167" x="7851775" y="1725613"/>
          <p14:tracePt t="17183" x="7823200" y="1736725"/>
          <p14:tracePt t="17200" x="7783513" y="1749425"/>
          <p14:tracePt t="17200" x="7766050" y="1760538"/>
          <p14:tracePt t="17217" x="7726363" y="1771650"/>
          <p14:tracePt t="17233" x="7697788" y="1793875"/>
          <p14:tracePt t="17250" x="7658100" y="1811338"/>
          <p14:tracePt t="17267" x="7600950" y="1828800"/>
          <p14:tracePt t="17283" x="7566025" y="1839913"/>
          <p14:tracePt t="17300" x="7561263" y="1839913"/>
          <p14:tracePt t="17427" x="7554913" y="1846263"/>
          <p14:tracePt t="17435" x="7543800" y="1857375"/>
          <p14:tracePt t="17459" x="7543800" y="1863725"/>
          <p14:tracePt t="17483" x="7532688" y="1868488"/>
          <p14:tracePt t="17491" x="7532688" y="1874838"/>
          <p14:tracePt t="17500" x="7526338" y="1885950"/>
          <p14:tracePt t="17502" x="7526338" y="1897063"/>
          <p14:tracePt t="17517" x="7521575" y="1920875"/>
          <p14:tracePt t="17533" x="7521575" y="1943100"/>
          <p14:tracePt t="17596" x="7521575" y="1949450"/>
          <p14:tracePt t="17645" x="7521575" y="1960563"/>
          <p14:tracePt t="17660" x="7526338" y="1965325"/>
          <p14:tracePt t="17660" x="7532688" y="1978025"/>
          <p14:tracePt t="17683" x="7532688" y="1989138"/>
          <p14:tracePt t="17684" x="7537450" y="1993900"/>
          <p14:tracePt t="17700" x="7550150" y="2006600"/>
          <p14:tracePt t="17717" x="7554913" y="2011363"/>
          <p14:tracePt t="17733" x="7594600" y="2039938"/>
          <p14:tracePt t="17750" x="7629525" y="2057400"/>
          <p14:tracePt t="17767" x="7646988" y="2063750"/>
          <p14:tracePt t="17783" x="7651750" y="2063750"/>
          <p14:tracePt t="17911" x="7651750" y="2068513"/>
          <p14:tracePt t="17919" x="7658100" y="2068513"/>
          <p14:tracePt t="17935" x="7664450" y="2068513"/>
          <p14:tracePt t="17935" x="7669213" y="2068513"/>
          <p14:tracePt t="17950" x="7675563" y="2079625"/>
          <p14:tracePt t="17967" x="7686675" y="2085975"/>
          <p14:tracePt t="17984" x="7697788" y="2097088"/>
          <p14:tracePt t="18000" x="7732713" y="2120900"/>
          <p14:tracePt t="18017" x="7766050" y="2136775"/>
          <p14:tracePt t="18034" x="7800975" y="2149475"/>
          <p14:tracePt t="18050" x="7818438" y="2165350"/>
          <p14:tracePt t="18068" x="7835900" y="2165350"/>
          <p14:tracePt t="18113" x="7840663" y="2165350"/>
          <p14:tracePt t="18123" x="7851775" y="2171700"/>
          <p14:tracePt t="18145" x="7864475" y="2178050"/>
          <p14:tracePt t="18160" x="7875588" y="2178050"/>
          <p14:tracePt t="18160" x="7880350" y="2178050"/>
          <p14:tracePt t="18170" x="7897813" y="2182813"/>
          <p14:tracePt t="18178" x="7915275" y="2189163"/>
          <p14:tracePt t="18184" x="7961313" y="2200275"/>
          <p14:tracePt t="18201" x="8007350" y="2211388"/>
          <p14:tracePt t="18217" x="8086725" y="2217738"/>
          <p14:tracePt t="18234" x="8126413" y="2222500"/>
          <p14:tracePt t="18251" x="8166100" y="2222500"/>
          <p14:tracePt t="18267" x="8264525" y="2228850"/>
          <p14:tracePt t="18284" x="8401050" y="2228850"/>
          <p14:tracePt t="18301" x="8526463" y="2228850"/>
          <p14:tracePt t="18317" x="8629650" y="2217738"/>
          <p14:tracePt t="18334" x="8675688" y="2206625"/>
          <p14:tracePt t="18351" x="8697913" y="2200275"/>
          <p14:tracePt t="18468" x="8697913" y="2193925"/>
          <p14:tracePt t="18477" x="8709025" y="2178050"/>
          <p14:tracePt t="18494" x="8715375" y="2160588"/>
          <p14:tracePt t="18494" x="8721725" y="2149475"/>
          <p14:tracePt t="18501" x="8732838" y="2103438"/>
          <p14:tracePt t="18517" x="8743950" y="2063750"/>
          <p14:tracePt t="18534" x="8750300" y="2028825"/>
          <p14:tracePt t="18551" x="8750300" y="2000250"/>
          <p14:tracePt t="18568" x="8750300" y="1978025"/>
          <p14:tracePt t="18584" x="8750300" y="1943100"/>
          <p14:tracePt t="18601" x="8732838" y="1920875"/>
          <p14:tracePt t="18618" x="8721725" y="1892300"/>
          <p14:tracePt t="18634" x="8693150" y="1863725"/>
          <p14:tracePt t="18651" x="8664575" y="1851025"/>
          <p14:tracePt t="18668" x="8640763" y="1835150"/>
          <p14:tracePt t="18684" x="8566150" y="1793875"/>
          <p14:tracePt t="18701" x="8504238" y="1778000"/>
          <p14:tracePt t="18718" x="8407400" y="1749425"/>
          <p14:tracePt t="18734" x="8235950" y="1714500"/>
          <p14:tracePt t="18751" x="8121650" y="1708150"/>
          <p14:tracePt t="18768" x="7994650" y="1708150"/>
          <p14:tracePt t="18784" x="7880350" y="1703388"/>
          <p14:tracePt t="18801" x="7807325" y="1703388"/>
          <p14:tracePt t="18818" x="7754938" y="1703388"/>
          <p14:tracePt t="18834" x="7697788" y="1708150"/>
          <p14:tracePt t="18851" x="7651750" y="1725613"/>
          <p14:tracePt t="18868" x="7629525" y="1736725"/>
          <p14:tracePt t="18884" x="7623175" y="1754188"/>
          <p14:tracePt t="18901" x="7572375" y="1806575"/>
          <p14:tracePt t="18918" x="7526338" y="1839913"/>
          <p14:tracePt t="18934" x="7497763" y="1868488"/>
          <p14:tracePt t="18951" x="7469188" y="1892300"/>
          <p14:tracePt t="18968" x="7451725" y="1908175"/>
          <p14:tracePt t="18984" x="7446963" y="1914525"/>
          <p14:tracePt t="19001" x="7446963" y="1920875"/>
          <p14:tracePt t="19018" x="7440613" y="1931988"/>
          <p14:tracePt t="19034" x="7440613" y="1949450"/>
          <p14:tracePt t="19051" x="7435850" y="1971675"/>
          <p14:tracePt t="19068" x="7423150" y="2011363"/>
          <p14:tracePt t="19086" x="7418388" y="2057400"/>
          <p14:tracePt t="19102" x="7412038" y="2120900"/>
          <p14:tracePt t="19119" x="7407275" y="2182813"/>
          <p14:tracePt t="19136" x="7407275" y="2217738"/>
          <p14:tracePt t="19152" x="7407275" y="2235200"/>
          <p14:tracePt t="19170" x="7407275" y="2239963"/>
          <p14:tracePt t="19186" x="7407275" y="2246313"/>
          <p14:tracePt t="19350" x="7407275" y="2257425"/>
          <p14:tracePt t="19358" x="7418388" y="2268538"/>
          <p14:tracePt t="19366" x="7429500" y="2274888"/>
          <p14:tracePt t="19374" x="7480300" y="2314575"/>
          <p14:tracePt t="19386" x="7508875" y="2325688"/>
          <p14:tracePt t="19402" x="7550150" y="2336800"/>
          <p14:tracePt t="19419" x="7594600" y="2343150"/>
          <p14:tracePt t="19436" x="7675563" y="2343150"/>
          <p14:tracePt t="19453" x="7754938" y="2343150"/>
          <p14:tracePt t="19469" x="7864475" y="2343150"/>
          <p14:tracePt t="19487" x="7961313" y="2332038"/>
          <p14:tracePt t="19503" x="8097838" y="2325688"/>
          <p14:tracePt t="19519" x="8218488" y="2308225"/>
          <p14:tracePt t="19536" x="8304213" y="2297113"/>
          <p14:tracePt t="19553" x="8355013" y="2292350"/>
          <p14:tracePt t="19569" x="8401050" y="2286000"/>
          <p14:tracePt t="19586" x="8497888" y="2274888"/>
          <p14:tracePt t="19603" x="8537575" y="2274888"/>
          <p14:tracePt t="19619" x="8555038" y="2274888"/>
          <p14:tracePt t="19636" x="8561388" y="2274888"/>
          <p14:tracePt t="19978" x="0" y="0"/>
        </p14:tracePtLst>
        <p14:tracePtLst>
          <p14:tracePt t="22521" x="3035300" y="3389313"/>
          <p14:tracePt t="22746" x="3028950" y="3389313"/>
          <p14:tracePt t="22810" x="3017838" y="3389313"/>
          <p14:tracePt t="22818" x="2994025" y="3389313"/>
          <p14:tracePt t="22825" x="2971800" y="3389313"/>
          <p14:tracePt t="22839" x="2943225" y="3389313"/>
          <p14:tracePt t="22839" x="2886075" y="3389313"/>
          <p14:tracePt t="22855" x="2835275" y="3378200"/>
          <p14:tracePt t="22872" x="2789238" y="3365500"/>
          <p14:tracePt t="22889" x="2743200" y="3354388"/>
          <p14:tracePt t="22906" x="2697163" y="3343275"/>
          <p14:tracePt t="22922" x="2651125" y="3336925"/>
          <p14:tracePt t="22939" x="2600325" y="3336925"/>
          <p14:tracePt t="22955" x="2578100" y="3343275"/>
          <p14:tracePt t="22972" x="2554288" y="3343275"/>
          <p14:tracePt t="22989" x="2549525" y="3343275"/>
          <p14:tracePt t="23005" x="2543175" y="3343275"/>
          <p14:tracePt t="23022" x="2532063" y="3349625"/>
          <p14:tracePt t="23060" x="2525713" y="3354388"/>
          <p14:tracePt t="23101" x="2520950" y="3360738"/>
          <p14:tracePt t="28572" x="2525713" y="3360738"/>
          <p14:tracePt t="28588" x="2536825" y="3360738"/>
          <p14:tracePt t="28604" x="2554288" y="3360738"/>
          <p14:tracePt t="28612" x="2565400" y="3360738"/>
          <p14:tracePt t="28612" x="2582863" y="3354388"/>
          <p14:tracePt t="28627" x="2640013" y="3343275"/>
          <p14:tracePt t="28644" x="2679700" y="3336925"/>
          <p14:tracePt t="28661" x="2725738" y="3336925"/>
          <p14:tracePt t="28677" x="2760663" y="3332163"/>
          <p14:tracePt t="28694" x="2840038" y="3325813"/>
          <p14:tracePt t="28711" x="3011488" y="3314700"/>
          <p14:tracePt t="28727" x="3097213" y="3308350"/>
          <p14:tracePt t="28744" x="3178175" y="3308350"/>
          <p14:tracePt t="28761" x="3235325" y="3303588"/>
          <p14:tracePt t="28777" x="3263900" y="3303588"/>
          <p14:tracePt t="28794" x="3275013" y="3303588"/>
          <p14:tracePt t="29048" x="3286125" y="3303588"/>
          <p14:tracePt t="29056" x="3297238" y="3297238"/>
          <p14:tracePt t="29072" x="3308350" y="3297238"/>
          <p14:tracePt t="29089" x="3314700" y="3297238"/>
          <p14:tracePt t="29653" x="3321050" y="3297238"/>
          <p14:tracePt t="29670" x="3336925" y="3297238"/>
          <p14:tracePt t="29686" x="3349625" y="3297238"/>
          <p14:tracePt t="29696" x="3360738" y="3297238"/>
          <p14:tracePt t="29696" x="3417888" y="3297238"/>
          <p14:tracePt t="29711" x="3521075" y="3303588"/>
          <p14:tracePt t="29728" x="3646488" y="3303588"/>
          <p14:tracePt t="29745" x="3783013" y="3303588"/>
          <p14:tracePt t="29762" x="3921125" y="3314700"/>
          <p14:tracePt t="29779" x="4000500" y="3314700"/>
          <p14:tracePt t="29795" x="4046538" y="3314700"/>
          <p14:tracePt t="29811" x="4057650" y="3314700"/>
          <p14:tracePt t="30759" x="4064000" y="3314700"/>
          <p14:tracePt t="30768" x="4068763" y="3314700"/>
          <p14:tracePt t="30775" x="4079875" y="3314700"/>
          <p14:tracePt t="30779" x="4143375" y="3314700"/>
          <p14:tracePt t="30796" x="4268788" y="3314700"/>
          <p14:tracePt t="30812" x="4406900" y="3314700"/>
          <p14:tracePt t="30829" x="4583113" y="3314700"/>
          <p14:tracePt t="30846" x="4725988" y="3314700"/>
          <p14:tracePt t="30862" x="4806950" y="3314700"/>
          <p14:tracePt t="30879" x="4822825" y="3314700"/>
          <p14:tracePt t="31130" x="4829175" y="3314700"/>
          <p14:tracePt t="31146" x="4840288" y="3314700"/>
          <p14:tracePt t="31162" x="4851400" y="3314700"/>
          <p14:tracePt t="31170" x="4864100" y="3314700"/>
          <p14:tracePt t="31175" x="4868863" y="3314700"/>
          <p14:tracePt t="31179" x="4886325" y="3314700"/>
          <p14:tracePt t="31196" x="4892675" y="3314700"/>
          <p14:tracePt t="31420" x="4897438" y="3314700"/>
          <p14:tracePt t="31439" x="4914900" y="3314700"/>
          <p14:tracePt t="31440" x="4932363" y="3314700"/>
          <p14:tracePt t="31446" x="5006975" y="3314700"/>
          <p14:tracePt t="31463" x="5114925" y="3325813"/>
          <p14:tracePt t="31479" x="5240338" y="3325813"/>
          <p14:tracePt t="31496" x="5378450" y="3325813"/>
          <p14:tracePt t="31513" x="5475288" y="3325813"/>
          <p14:tracePt t="31530" x="5514975" y="3325813"/>
          <p14:tracePt t="31546" x="5526088" y="3325813"/>
          <p14:tracePt t="31638" x="5543550" y="3325813"/>
          <p14:tracePt t="31647" x="5565775" y="3325813"/>
          <p14:tracePt t="31654" x="5578475" y="3325813"/>
          <p14:tracePt t="31662" x="5594350" y="3325813"/>
          <p14:tracePt t="31662" x="5607050" y="3325813"/>
          <p14:tracePt t="32719" x="5611813" y="3325813"/>
          <p14:tracePt t="32727" x="5640388" y="3325813"/>
          <p14:tracePt t="32743" x="5651500" y="3325813"/>
          <p14:tracePt t="32751" x="5675313" y="3325813"/>
          <p14:tracePt t="32751" x="5675313" y="3321050"/>
          <p14:tracePt t="32767" x="5686425" y="3321050"/>
          <p14:tracePt t="32986" x="5703888" y="3321050"/>
          <p14:tracePt t="32993" x="5737225" y="3321050"/>
          <p14:tracePt t="33002" x="5772150" y="3321050"/>
          <p14:tracePt t="33014" x="5783263" y="3321050"/>
          <p14:tracePt t="33017" x="5818188" y="3314700"/>
          <p14:tracePt t="33031" x="5846763" y="3314700"/>
          <p14:tracePt t="33047" x="5949950" y="3314700"/>
          <p14:tracePt t="33064" x="6035675" y="3314700"/>
          <p14:tracePt t="33081" x="6103938" y="3314700"/>
          <p14:tracePt t="33097" x="6115050" y="3314700"/>
          <p14:tracePt t="34010" x="6132513" y="3308350"/>
          <p14:tracePt t="34018" x="6149975" y="3308350"/>
          <p14:tracePt t="34026" x="6172200" y="3308350"/>
          <p14:tracePt t="34034" x="6194425" y="3308350"/>
          <p14:tracePt t="34048" x="6218238" y="3308350"/>
          <p14:tracePt t="34066" x="6257925" y="3303588"/>
          <p14:tracePt t="34082" x="6407150" y="3297238"/>
          <p14:tracePt t="34098" x="6486525" y="3286125"/>
          <p14:tracePt t="34115" x="6503988" y="3286125"/>
          <p14:tracePt t="34132" x="6508750" y="3286125"/>
          <p14:tracePt t="34990" x="0" y="0"/>
        </p14:tracePtLst>
        <p14:tracePtLst>
          <p14:tracePt t="38140" x="4932363" y="4068763"/>
          <p14:tracePt t="38318" x="4937125" y="4068763"/>
          <p14:tracePt t="38331" x="4965700" y="4068763"/>
          <p14:tracePt t="38334" x="5143500" y="4079875"/>
          <p14:tracePt t="38353" x="5349875" y="4092575"/>
          <p14:tracePt t="38353" x="5565775" y="4108450"/>
          <p14:tracePt t="38386" x="5749925" y="4108450"/>
          <p14:tracePt t="38390" x="5903913" y="4108450"/>
          <p14:tracePt t="38406" x="5983288" y="4108450"/>
          <p14:tracePt t="38422" x="6046788" y="4086225"/>
          <p14:tracePt t="38438" x="6137275" y="4068763"/>
          <p14:tracePt t="38454" x="6240463" y="4064000"/>
          <p14:tracePt t="38471" x="6378575" y="4051300"/>
          <p14:tracePt t="38487" x="6486525" y="4051300"/>
          <p14:tracePt t="38503" x="6618288" y="4035425"/>
          <p14:tracePt t="38520" x="6675438" y="4029075"/>
          <p14:tracePt t="38536" x="6765925" y="4029075"/>
          <p14:tracePt t="38553" x="6904038" y="4029075"/>
          <p14:tracePt t="38570" x="7058025" y="4046538"/>
          <p14:tracePt t="38586" x="7200900" y="4064000"/>
          <p14:tracePt t="38603" x="7337425" y="4068763"/>
          <p14:tracePt t="38620" x="7389813" y="4068763"/>
          <p14:tracePt t="38825" x="7400925" y="4068763"/>
          <p14:tracePt t="38833" x="7412038" y="4068763"/>
          <p14:tracePt t="38846" x="7418388" y="4068763"/>
          <p14:tracePt t="38850" x="7429500" y="4064000"/>
          <p14:tracePt t="38855" x="7440613" y="4064000"/>
          <p14:tracePt t="42164" x="0" y="0"/>
        </p14:tracePtLst>
        <p14:tracePtLst>
          <p14:tracePt t="42651" x="6789738" y="4554538"/>
          <p14:tracePt t="42669" x="6783388" y="4554538"/>
          <p14:tracePt t="42772" x="6778625" y="4554538"/>
          <p14:tracePt t="42780" x="6765925" y="4554538"/>
          <p14:tracePt t="42788" x="6743700" y="4554538"/>
          <p14:tracePt t="42796" x="6692900" y="4554538"/>
          <p14:tracePt t="42813" x="6651625" y="4554538"/>
          <p14:tracePt t="42829" x="6635750" y="4554538"/>
          <p14:tracePt t="42839" x="6623050" y="4554538"/>
          <p14:tracePt t="42958" x="6623050" y="4560888"/>
          <p14:tracePt t="43135" x="6623050" y="4549775"/>
          <p14:tracePt t="43139" x="6623050" y="4525963"/>
          <p14:tracePt t="43156" x="6618288" y="4503738"/>
          <p14:tracePt t="43156" x="6583363" y="4451350"/>
          <p14:tracePt t="43173" x="6521450" y="4389438"/>
          <p14:tracePt t="43190" x="6464300" y="4354513"/>
          <p14:tracePt t="43206" x="6429375" y="4349750"/>
          <p14:tracePt t="43223" x="6400800" y="4349750"/>
          <p14:tracePt t="43240" x="6292850" y="4360863"/>
          <p14:tracePt t="43256" x="6257925" y="4371975"/>
          <p14:tracePt t="43273" x="6126163" y="4394200"/>
          <p14:tracePt t="43290" x="6018213" y="4406900"/>
          <p14:tracePt t="43306" x="5868988" y="4418013"/>
          <p14:tracePt t="43323" x="5618163" y="4418013"/>
          <p14:tracePt t="43340" x="5411788" y="4422775"/>
          <p14:tracePt t="43356" x="5189538" y="4435475"/>
          <p14:tracePt t="43374" x="5000625" y="4440238"/>
          <p14:tracePt t="43390" x="4864100" y="4446588"/>
          <p14:tracePt t="43406" x="4835525" y="4446588"/>
          <p14:tracePt t="43423" x="4829175" y="4446588"/>
          <p14:tracePt t="43440" x="4829175" y="4451350"/>
          <p14:tracePt t="43531" x="4822825" y="4457700"/>
          <p14:tracePt t="43539" x="4806950" y="4468813"/>
          <p14:tracePt t="43547" x="4794250" y="4479925"/>
          <p14:tracePt t="43555" x="4783138" y="4486275"/>
          <p14:tracePt t="43563" x="4754563" y="4525963"/>
          <p14:tracePt t="43574" x="4737100" y="4560888"/>
          <p14:tracePt t="43590" x="4732338" y="4578350"/>
          <p14:tracePt t="43607" x="4732338" y="4589463"/>
          <p14:tracePt t="43623" x="4732338" y="4600575"/>
          <p14:tracePt t="43660" x="4732338" y="4606925"/>
          <p14:tracePt t="43673" x="4732338" y="4618038"/>
          <p14:tracePt t="43674" x="4737100" y="4635500"/>
          <p14:tracePt t="43690" x="4754563" y="4664075"/>
          <p14:tracePt t="43707" x="4789488" y="4686300"/>
          <p14:tracePt t="43723" x="4864100" y="4732338"/>
          <p14:tracePt t="43740" x="4937125" y="4754563"/>
          <p14:tracePt t="43757" x="5114925" y="4794250"/>
          <p14:tracePt t="43773" x="5292725" y="4800600"/>
          <p14:tracePt t="43790" x="5486400" y="4818063"/>
          <p14:tracePt t="43807" x="5761038" y="4829175"/>
          <p14:tracePt t="43823" x="5954713" y="4829175"/>
          <p14:tracePt t="43840" x="6194425" y="4822825"/>
          <p14:tracePt t="43857" x="6372225" y="4806950"/>
          <p14:tracePt t="43874" x="6508750" y="4794250"/>
          <p14:tracePt t="43890" x="6651625" y="4772025"/>
          <p14:tracePt t="43907" x="6765925" y="4754563"/>
          <p14:tracePt t="43923" x="6835775" y="4737100"/>
          <p14:tracePt t="43940" x="6892925" y="4714875"/>
          <p14:tracePt t="43957" x="6908800" y="4703763"/>
          <p14:tracePt t="43974" x="6954838" y="4692650"/>
          <p14:tracePt t="43990" x="7018338" y="4679950"/>
          <p14:tracePt t="44007" x="7115175" y="4664075"/>
          <p14:tracePt t="44024" x="7172325" y="4646613"/>
          <p14:tracePt t="44040" x="7229475" y="4618038"/>
          <p14:tracePt t="44057" x="7275513" y="4594225"/>
          <p14:tracePt t="44074" x="7304088" y="4578350"/>
          <p14:tracePt t="44090" x="7304088" y="4572000"/>
          <p14:tracePt t="44107" x="7315200" y="4565650"/>
          <p14:tracePt t="44124" x="7315200" y="4554538"/>
          <p14:tracePt t="44140" x="7321550" y="4532313"/>
          <p14:tracePt t="44157" x="7350125" y="4497388"/>
          <p14:tracePt t="44174" x="7366000" y="4475163"/>
          <p14:tracePt t="44191" x="7378700" y="4446588"/>
          <p14:tracePt t="44207" x="7389813" y="4418013"/>
          <p14:tracePt t="44224" x="7389813" y="4406900"/>
          <p14:tracePt t="44240" x="7389813" y="4400550"/>
          <p14:tracePt t="44547" x="7383463" y="4400550"/>
          <p14:tracePt t="44555" x="7366000" y="4400550"/>
          <p14:tracePt t="44558" x="7350125" y="4400550"/>
          <p14:tracePt t="44574" x="7275513" y="4418013"/>
          <p14:tracePt t="44574" x="7172325" y="4429125"/>
          <p14:tracePt t="44591" x="7064375" y="4451350"/>
          <p14:tracePt t="44607" x="6915150" y="4475163"/>
          <p14:tracePt t="44624" x="6721475" y="4492625"/>
          <p14:tracePt t="44641" x="6457950" y="4521200"/>
          <p14:tracePt t="44657" x="6011863" y="4543425"/>
          <p14:tracePt t="44674" x="5407025" y="4583113"/>
          <p14:tracePt t="44691" x="4794250" y="4651375"/>
          <p14:tracePt t="44707" x="3971925" y="4703763"/>
          <p14:tracePt t="44724" x="3629025" y="4714875"/>
          <p14:tracePt t="44741" x="3308350" y="4725988"/>
          <p14:tracePt t="44758" x="3200400" y="4725988"/>
          <p14:tracePt t="44774" x="3178175" y="4725988"/>
          <p14:tracePt t="44791" x="3160713" y="4725988"/>
          <p14:tracePt t="44807" x="3143250" y="4725988"/>
          <p14:tracePt t="44824" x="3136900" y="4725988"/>
          <p14:tracePt t="44841" x="3114675" y="4725988"/>
          <p14:tracePt t="44858" x="3092450" y="4725988"/>
          <p14:tracePt t="44874" x="3035300" y="4732338"/>
          <p14:tracePt t="44892" x="2932113" y="4743450"/>
          <p14:tracePt t="44907" x="2789238" y="4778375"/>
          <p14:tracePt t="44924" x="2635250" y="4818063"/>
          <p14:tracePt t="44941" x="2492375" y="4846638"/>
          <p14:tracePt t="44958" x="2360613" y="4886325"/>
          <p14:tracePt t="44974" x="2268538" y="4921250"/>
          <p14:tracePt t="44991" x="2257425" y="4921250"/>
          <p14:tracePt t="45120" x="2257425" y="4914900"/>
          <p14:tracePt t="45128" x="2257425" y="4908550"/>
          <p14:tracePt t="45136" x="2257425" y="4903788"/>
          <p14:tracePt t="45151" x="2257425" y="4897438"/>
          <p14:tracePt t="45151" x="2257425" y="4892675"/>
          <p14:tracePt t="45168" x="2257425" y="4886325"/>
          <p14:tracePt t="45178" x="2263775" y="4879975"/>
          <p14:tracePt t="45306" x="2263775" y="4875213"/>
          <p14:tracePt t="45314" x="2268538" y="4868863"/>
          <p14:tracePt t="45324" x="2274888" y="4857750"/>
          <p14:tracePt t="45325" x="2286000" y="4840288"/>
          <p14:tracePt t="45342" x="2297113" y="4822825"/>
          <p14:tracePt t="45358" x="2303463" y="4818063"/>
          <p14:tracePt t="45374" x="2303463" y="4811713"/>
          <p14:tracePt t="46007" x="2308225" y="4811713"/>
          <p14:tracePt t="46010" x="2325688" y="4811713"/>
          <p14:tracePt t="46025" x="2354263" y="4806950"/>
          <p14:tracePt t="46025" x="2446338" y="4806950"/>
          <p14:tracePt t="46042" x="2554288" y="4789488"/>
          <p14:tracePt t="46058" x="2674938" y="4789488"/>
          <p14:tracePt t="46075" x="2782888" y="4783138"/>
          <p14:tracePt t="46092" x="2863850" y="4778375"/>
          <p14:tracePt t="46201" x="2886075" y="4778375"/>
          <p14:tracePt t="46209" x="2914650" y="4772025"/>
          <p14:tracePt t="46209" x="2936875" y="4772025"/>
          <p14:tracePt t="46226" x="2954338" y="4765675"/>
          <p14:tracePt t="46242" x="3006725" y="4765675"/>
          <p14:tracePt t="46243" x="3132138" y="4749800"/>
          <p14:tracePt t="46259" x="3492500" y="4721225"/>
          <p14:tracePt t="46275" x="3778250" y="4708525"/>
          <p14:tracePt t="46292" x="4121150" y="4703763"/>
          <p14:tracePt t="46309" x="4378325" y="4679950"/>
          <p14:tracePt t="46325" x="4521200" y="4675188"/>
          <p14:tracePt t="46548" x="4521200" y="4668838"/>
          <p14:tracePt t="46556" x="4514850" y="4668838"/>
          <p14:tracePt t="46563" x="4503738" y="4668838"/>
          <p14:tracePt t="46576" x="4486275" y="4668838"/>
          <p14:tracePt t="46592" x="4446588" y="4668838"/>
          <p14:tracePt t="46609" x="4365625" y="4664075"/>
          <p14:tracePt t="46625" x="4165600" y="4664075"/>
          <p14:tracePt t="46642" x="4040188" y="4664075"/>
          <p14:tracePt t="46659" x="3914775" y="4664075"/>
          <p14:tracePt t="46676" x="3778250" y="4657725"/>
          <p14:tracePt t="46692" x="3663950" y="4651375"/>
          <p14:tracePt t="46709" x="3640138" y="4651375"/>
          <p14:tracePt t="46974" x="3629025" y="4651375"/>
          <p14:tracePt t="46986" x="3611563" y="4651375"/>
          <p14:tracePt t="47754" x="3622675" y="4651375"/>
          <p14:tracePt t="47758" x="3697288" y="4668838"/>
          <p14:tracePt t="47777" x="3771900" y="4675188"/>
          <p14:tracePt t="47777" x="3868738" y="4692650"/>
          <p14:tracePt t="47792" x="4121150" y="4721225"/>
          <p14:tracePt t="47809" x="4514850" y="4732338"/>
          <p14:tracePt t="47825" x="4972050" y="4732338"/>
          <p14:tracePt t="47843" x="5251450" y="4732338"/>
          <p14:tracePt t="47860" x="5446713" y="4732338"/>
          <p14:tracePt t="47876" x="5543550" y="4732338"/>
          <p14:tracePt t="47893" x="5583238" y="4732338"/>
          <p14:tracePt t="47910" x="5646738" y="4732338"/>
          <p14:tracePt t="47927" x="5726113" y="4743450"/>
          <p14:tracePt t="47943" x="5818188" y="4754563"/>
          <p14:tracePt t="47960" x="5915025" y="4760913"/>
          <p14:tracePt t="47977" x="6051550" y="4778375"/>
          <p14:tracePt t="47993" x="6172200" y="4778375"/>
          <p14:tracePt t="48010" x="6251575" y="4783138"/>
          <p14:tracePt t="48027" x="6297613" y="4783138"/>
          <p14:tracePt t="48043" x="6303963" y="4783138"/>
          <p14:tracePt t="48077" x="6308725" y="4783138"/>
          <p14:tracePt t="48101" x="6326188" y="4783138"/>
          <p14:tracePt t="48110" x="6350000" y="4783138"/>
          <p14:tracePt t="48117" x="6515100" y="4794250"/>
          <p14:tracePt t="48127" x="6607175" y="4806950"/>
          <p14:tracePt t="48143" x="6640513" y="4806950"/>
          <p14:tracePt t="48160" x="6651625" y="4806950"/>
          <p14:tracePt t="48246" x="6657975" y="4806950"/>
          <p14:tracePt t="48246" x="6669088" y="4806950"/>
          <p14:tracePt t="48262" x="6692900" y="4800600"/>
          <p14:tracePt t="48271" x="6726238" y="4794250"/>
          <p14:tracePt t="48279" x="6778625" y="4789488"/>
          <p14:tracePt t="48295" x="6794500" y="4789488"/>
          <p14:tracePt t="48311" x="6800850" y="4789488"/>
          <p14:tracePt t="48319" x="6807200" y="4789488"/>
          <p14:tracePt t="48834" x="6794500" y="4789488"/>
          <p14:tracePt t="48842" x="6743700" y="4789488"/>
          <p14:tracePt t="48847" x="6675438" y="4800600"/>
          <p14:tracePt t="48860" x="6578600" y="4818063"/>
          <p14:tracePt t="48860" x="6275388" y="4864100"/>
          <p14:tracePt t="48876" x="5708650" y="4903788"/>
          <p14:tracePt t="48893" x="5337175" y="4943475"/>
          <p14:tracePt t="48910" x="4954588" y="5000625"/>
          <p14:tracePt t="48926" x="4629150" y="5051425"/>
          <p14:tracePt t="48943" x="4429125" y="5086350"/>
          <p14:tracePt t="48960" x="4251325" y="5103813"/>
          <p14:tracePt t="48976" x="4114800" y="5121275"/>
          <p14:tracePt t="48993" x="4040188" y="5132388"/>
          <p14:tracePt t="49010" x="4006850" y="5137150"/>
          <p14:tracePt t="49027" x="3989388" y="5137150"/>
          <p14:tracePt t="49043" x="3932238" y="5137150"/>
          <p14:tracePt t="49060" x="3921125" y="5143500"/>
          <p14:tracePt t="49076" x="3914775" y="5143500"/>
          <p14:tracePt t="49093" x="3908425" y="5143500"/>
          <p14:tracePt t="49110" x="3886200" y="5143500"/>
          <p14:tracePt t="49127" x="3835400" y="5149850"/>
          <p14:tracePt t="49143" x="3743325" y="5160963"/>
          <p14:tracePt t="49160" x="3594100" y="5178425"/>
          <p14:tracePt t="49177" x="3446463" y="5194300"/>
          <p14:tracePt t="49193" x="3275013" y="5200650"/>
          <p14:tracePt t="49210" x="3136900" y="5207000"/>
          <p14:tracePt t="49227" x="3022600" y="5229225"/>
          <p14:tracePt t="49244" x="2994025" y="5235575"/>
          <p14:tracePt t="49512" x="2994025" y="5240338"/>
          <p14:tracePt t="49520" x="3000375" y="5251450"/>
          <p14:tracePt t="49528" x="3046413" y="5297488"/>
          <p14:tracePt t="49544" x="3068638" y="5326063"/>
          <p14:tracePt t="49544" x="3114675" y="5365750"/>
          <p14:tracePt t="49560" x="3154363" y="5418138"/>
          <p14:tracePt t="49577" x="3189288" y="5464175"/>
          <p14:tracePt t="49594" x="3240088" y="5508625"/>
          <p14:tracePt t="49611" x="3286125" y="5543550"/>
          <p14:tracePt t="49627" x="3308350" y="5561013"/>
          <p14:tracePt t="49644" x="3325813" y="5565775"/>
          <p14:tracePt t="49661" x="3332163" y="5565775"/>
          <p14:tracePt t="49761" x="3349625" y="5565775"/>
          <p14:tracePt t="49769" x="3389313" y="5565775"/>
          <p14:tracePt t="49771" x="3406775" y="5565775"/>
          <p14:tracePt t="49778" x="3435350" y="5554663"/>
          <p14:tracePt t="49794" x="3451225" y="5549900"/>
          <p14:tracePt t="49810" x="3468688" y="5543550"/>
          <p14:tracePt t="49827" x="3479800" y="5526088"/>
          <p14:tracePt t="49844" x="3486150" y="5526088"/>
          <p14:tracePt t="49860" x="3492500" y="5521325"/>
          <p14:tracePt t="49877" x="3497263" y="5514975"/>
          <p14:tracePt t="49894" x="3508375" y="5503863"/>
          <p14:tracePt t="49910" x="3543300" y="5486400"/>
          <p14:tracePt t="49927" x="3560763" y="5475288"/>
          <p14:tracePt t="49944" x="3565525" y="5464175"/>
          <p14:tracePt t="49960" x="3571875" y="5464175"/>
          <p14:tracePt t="49977" x="3611563" y="5440363"/>
          <p14:tracePt t="49994" x="3668713" y="5422900"/>
          <p14:tracePt t="50011" x="3703638" y="5418138"/>
          <p14:tracePt t="50027" x="3725863" y="5411788"/>
          <p14:tracePt t="50090" x="3725863" y="5407025"/>
          <p14:tracePt t="50227" x="3732213" y="5400675"/>
          <p14:tracePt t="50267" x="3736975" y="5400675"/>
          <p14:tracePt t="50275" x="3736975" y="5383213"/>
          <p14:tracePt t="50292" x="3736975" y="5378450"/>
          <p14:tracePt t="50292" x="3736975" y="5365750"/>
          <p14:tracePt t="50307" x="3743325" y="5365750"/>
          <p14:tracePt t="50315" x="3743325" y="5354638"/>
          <p14:tracePt t="50323" x="3743325" y="5349875"/>
          <p14:tracePt t="50323" x="3743325" y="5343525"/>
          <p14:tracePt t="50332" x="3743325" y="5337175"/>
          <p14:tracePt t="50344" x="3743325" y="5326063"/>
          <p14:tracePt t="50361" x="3743325" y="5314950"/>
          <p14:tracePt t="50378" x="3749675" y="5303838"/>
          <p14:tracePt t="50411" x="3749675" y="5297488"/>
          <p14:tracePt t="50411" x="3754438" y="5297488"/>
          <p14:tracePt t="50427" x="3760788" y="5292725"/>
          <p14:tracePt t="50444" x="3760788" y="5286375"/>
          <p14:tracePt t="51105" x="3760788" y="5280025"/>
          <p14:tracePt t="51129" x="3760788" y="5275263"/>
          <p14:tracePt t="51138" x="3760788" y="5268913"/>
          <p14:tracePt t="51145" x="3760788" y="5257800"/>
          <p14:tracePt t="51157" x="3760788" y="5246688"/>
          <p14:tracePt t="51161" x="3760788" y="5235575"/>
          <p14:tracePt t="51178" x="3760788" y="5218113"/>
          <p14:tracePt t="51195" x="3760788" y="5200650"/>
          <p14:tracePt t="51211" x="3754438" y="5189538"/>
          <p14:tracePt t="51228" x="3749675" y="5178425"/>
          <p14:tracePt t="51245" x="3743325" y="5165725"/>
          <p14:tracePt t="51262" x="3743325" y="5154613"/>
          <p14:tracePt t="51278" x="3743325" y="5143500"/>
          <p14:tracePt t="51295" x="3732213" y="5132388"/>
          <p14:tracePt t="51312" x="3725863" y="5114925"/>
          <p14:tracePt t="51328" x="3708400" y="5103813"/>
          <p14:tracePt t="51345" x="3697288" y="5092700"/>
          <p14:tracePt t="51362" x="3679825" y="5086350"/>
          <p14:tracePt t="51378" x="3629025" y="5064125"/>
          <p14:tracePt t="51401" x="3503613" y="5035550"/>
          <p14:tracePt t="51412" x="3422650" y="5018088"/>
          <p14:tracePt t="51428" x="3371850" y="5018088"/>
          <p14:tracePt t="51445" x="3325813" y="5018088"/>
          <p14:tracePt t="51462" x="3297238" y="5018088"/>
          <p14:tracePt t="51478" x="3292475" y="5022850"/>
          <p14:tracePt t="51629" x="3292475" y="5040313"/>
          <p14:tracePt t="51637" x="3286125" y="5064125"/>
          <p14:tracePt t="51645" x="3286125" y="5137150"/>
          <p14:tracePt t="51655" x="3286125" y="5189538"/>
          <p14:tracePt t="51662" x="3303588" y="5292725"/>
          <p14:tracePt t="51678" x="3321050" y="5383213"/>
          <p14:tracePt t="51695" x="3360738" y="5468938"/>
          <p14:tracePt t="51712" x="3389313" y="5521325"/>
          <p14:tracePt t="51729" x="3422650" y="5554663"/>
          <p14:tracePt t="51745" x="3440113" y="5561013"/>
          <p14:tracePt t="51762" x="3451225" y="5565775"/>
          <p14:tracePt t="51799" x="3457575" y="5565775"/>
          <p14:tracePt t="51887" x="3463925" y="5565775"/>
          <p14:tracePt t="52130" x="3479800" y="5565775"/>
          <p14:tracePt t="52139" x="3514725" y="5565775"/>
          <p14:tracePt t="52146" x="3560763" y="5565775"/>
          <p14:tracePt t="52156" x="3578225" y="5565775"/>
          <p14:tracePt t="52162" x="3611563" y="5565775"/>
          <p14:tracePt t="52179" x="3640138" y="5554663"/>
          <p14:tracePt t="52195" x="3657600" y="5554663"/>
          <p14:tracePt t="52212" x="3663950" y="5554663"/>
          <p14:tracePt t="52229" x="3679825" y="5549900"/>
          <p14:tracePt t="52246" x="3703638" y="5543550"/>
          <p14:tracePt t="52262" x="3778250" y="5532438"/>
          <p14:tracePt t="52279" x="3811588" y="5521325"/>
          <p14:tracePt t="52754" x="0" y="0"/>
        </p14:tracePtLst>
        <p14:tracePtLst>
          <p14:tracePt t="53178" x="6178550" y="5468938"/>
          <p14:tracePt t="53348" x="6200775" y="5468938"/>
          <p14:tracePt t="53356" x="6251575" y="5457825"/>
          <p14:tracePt t="53364" x="6418263" y="5435600"/>
          <p14:tracePt t="53374" x="6611938" y="5418138"/>
          <p14:tracePt t="53388" x="6686550" y="5400675"/>
          <p14:tracePt t="53404" x="6726238" y="5389563"/>
          <p14:tracePt t="53420" x="6778625" y="5383213"/>
          <p14:tracePt t="53436" x="6886575" y="5378450"/>
          <p14:tracePt t="53453" x="7040563" y="5360988"/>
          <p14:tracePt t="53469" x="7212013" y="5354638"/>
          <p14:tracePt t="53480" x="7366000" y="5349875"/>
          <p14:tracePt t="53501" x="7429500" y="5343525"/>
          <p14:tracePt t="53513" x="7446963" y="5343525"/>
          <p14:tracePt t="53574" x="7451725" y="5343525"/>
          <p14:tracePt t="53678" x="7451725" y="5337175"/>
          <p14:tracePt t="53703" x="7451725" y="5332413"/>
          <p14:tracePt t="53711" x="7451725" y="5326063"/>
          <p14:tracePt t="53719" x="7451725" y="5314950"/>
          <p14:tracePt t="53727" x="7451725" y="5303838"/>
          <p14:tracePt t="53730" x="7451725" y="5275263"/>
          <p14:tracePt t="53747" x="7451725" y="5235575"/>
          <p14:tracePt t="53763" x="7423150" y="5172075"/>
          <p14:tracePt t="53780" x="7366000" y="5108575"/>
          <p14:tracePt t="53797" x="7269163" y="5057775"/>
          <p14:tracePt t="53813" x="7183438" y="5018088"/>
          <p14:tracePt t="53831" x="7108825" y="4994275"/>
          <p14:tracePt t="53847" x="7023100" y="4994275"/>
          <p14:tracePt t="53864" x="6972300" y="4989513"/>
          <p14:tracePt t="53880" x="6897688" y="4989513"/>
          <p14:tracePt t="53897" x="6829425" y="4989513"/>
          <p14:tracePt t="53914" x="6783388" y="4989513"/>
          <p14:tracePt t="53930" x="6750050" y="4989513"/>
          <p14:tracePt t="53947" x="6708775" y="4994275"/>
          <p14:tracePt t="53964" x="6669088" y="5000625"/>
          <p14:tracePt t="53981" x="6635750" y="5011738"/>
          <p14:tracePt t="53997" x="6578600" y="5029200"/>
          <p14:tracePt t="54014" x="6526213" y="5040313"/>
          <p14:tracePt t="54030" x="6469063" y="5057775"/>
          <p14:tracePt t="54048" x="6446838" y="5064125"/>
          <p14:tracePt t="54065" x="6446838" y="5068888"/>
          <p14:tracePt t="54154" x="6440488" y="5068888"/>
          <p14:tracePt t="54162" x="6435725" y="5080000"/>
          <p14:tracePt t="54170" x="6418263" y="5086350"/>
          <p14:tracePt t="54181" x="6407150" y="5092700"/>
          <p14:tracePt t="54187" x="6343650" y="5137150"/>
          <p14:tracePt t="54198" x="6275388" y="5183188"/>
          <p14:tracePt t="54215" x="6200775" y="5257800"/>
          <p14:tracePt t="54232" x="6115050" y="5332413"/>
          <p14:tracePt t="54248" x="6040438" y="5389563"/>
          <p14:tracePt t="54265" x="5972175" y="5440363"/>
          <p14:tracePt t="54282" x="5954713" y="5464175"/>
          <p14:tracePt t="54298" x="5954713" y="5480050"/>
          <p14:tracePt t="54315" x="5954713" y="5497513"/>
          <p14:tracePt t="54332" x="5954713" y="5503863"/>
          <p14:tracePt t="54348" x="5965825" y="5514975"/>
          <p14:tracePt t="54365" x="5978525" y="5514975"/>
          <p14:tracePt t="54382" x="5983288" y="5514975"/>
          <p14:tracePt t="54789" x="0" y="0"/>
        </p14:tracePtLst>
        <p14:tracePtLst>
          <p14:tracePt t="56138" x="5229225" y="3349625"/>
          <p14:tracePt t="56178" x="5222875" y="3354388"/>
          <p14:tracePt t="56187" x="5222875" y="3360738"/>
          <p14:tracePt t="56227" x="5218113" y="3360738"/>
          <p14:tracePt t="56463" x="5222875" y="3365500"/>
          <p14:tracePt t="56469" x="5229225" y="3378200"/>
          <p14:tracePt t="56470" x="5275263" y="3389313"/>
          <p14:tracePt t="56483" x="5372100" y="3411538"/>
          <p14:tracePt t="56500" x="5480050" y="3435350"/>
          <p14:tracePt t="56517" x="5600700" y="3440113"/>
          <p14:tracePt t="56533" x="5754688" y="3451225"/>
          <p14:tracePt t="56550" x="6121400" y="3457575"/>
          <p14:tracePt t="56567" x="6235700" y="3457575"/>
          <p14:tracePt t="56583" x="6275388" y="3457575"/>
          <p14:tracePt t="56600" x="6315075" y="3457575"/>
          <p14:tracePt t="56617" x="6332538" y="3457575"/>
          <p14:tracePt t="56633" x="6343650" y="3457575"/>
          <p14:tracePt t="56650" x="6354763" y="3457575"/>
          <p14:tracePt t="56711" x="6361113" y="3457575"/>
          <p14:tracePt t="56727" x="6372225" y="3457575"/>
          <p14:tracePt t="56735" x="6394450" y="3451225"/>
          <p14:tracePt t="56744" x="6429375" y="3446463"/>
          <p14:tracePt t="56751" x="6464300" y="3429000"/>
          <p14:tracePt t="56767" x="6526213" y="3411538"/>
          <p14:tracePt t="56783" x="6583363" y="3394075"/>
          <p14:tracePt t="56800" x="6657975" y="3365500"/>
          <p14:tracePt t="56817" x="6692900" y="3349625"/>
          <p14:tracePt t="56834" x="6708775" y="3343275"/>
          <p14:tracePt t="56850" x="6721475" y="3321050"/>
          <p14:tracePt t="56867" x="6732588" y="3303588"/>
          <p14:tracePt t="56884" x="6732588" y="3286125"/>
          <p14:tracePt t="56900" x="6737350" y="3246438"/>
          <p14:tracePt t="56917" x="6737350" y="3200400"/>
          <p14:tracePt t="56934" x="6743700" y="3154363"/>
          <p14:tracePt t="56950" x="6750050" y="3114675"/>
          <p14:tracePt t="56967" x="6761163" y="3068638"/>
          <p14:tracePt t="56984" x="6783388" y="2982913"/>
          <p14:tracePt t="57001" x="6794500" y="2954338"/>
          <p14:tracePt t="57018" x="6794500" y="2932113"/>
          <p14:tracePt t="57034" x="6794500" y="2921000"/>
          <p14:tracePt t="57050" x="6794500" y="2897188"/>
          <p14:tracePt t="57067" x="6794500" y="2879725"/>
          <p14:tracePt t="57084" x="6783388" y="2835275"/>
          <p14:tracePt t="57100" x="6754813" y="2794000"/>
          <p14:tracePt t="57117" x="6704013" y="2736850"/>
          <p14:tracePt t="57134" x="6651625" y="2686050"/>
          <p14:tracePt t="57150" x="6594475" y="2628900"/>
          <p14:tracePt t="57167" x="6554788" y="2606675"/>
          <p14:tracePt t="57184" x="6521450" y="2589213"/>
          <p14:tracePt t="57201" x="6475413" y="2560638"/>
          <p14:tracePt t="57217" x="6451600" y="2554288"/>
          <p14:tracePt t="57234" x="6423025" y="2543175"/>
          <p14:tracePt t="57250" x="6389688" y="2536825"/>
          <p14:tracePt t="57267" x="6343650" y="2536825"/>
          <p14:tracePt t="57284" x="6280150" y="2536825"/>
          <p14:tracePt t="57301" x="6235700" y="2536825"/>
          <p14:tracePt t="57317" x="6189663" y="2536825"/>
          <p14:tracePt t="57334" x="6149975" y="2536825"/>
          <p14:tracePt t="57351" x="6103938" y="2536825"/>
          <p14:tracePt t="57367" x="6064250" y="2536825"/>
          <p14:tracePt t="57384" x="6022975" y="2543175"/>
          <p14:tracePt t="57401" x="5965825" y="2560638"/>
          <p14:tracePt t="57417" x="5875338" y="2589213"/>
          <p14:tracePt t="57434" x="5835650" y="2606675"/>
          <p14:tracePt t="57451" x="5807075" y="2622550"/>
          <p14:tracePt t="57468" x="5778500" y="2640013"/>
          <p14:tracePt t="57484" x="5754688" y="2651125"/>
          <p14:tracePt t="57501" x="5721350" y="2657475"/>
          <p14:tracePt t="57517" x="5692775" y="2668588"/>
          <p14:tracePt t="57534" x="5640388" y="2679700"/>
          <p14:tracePt t="57551" x="5622925" y="2686050"/>
          <p14:tracePt t="57567" x="5583238" y="2692400"/>
          <p14:tracePt t="57584" x="5565775" y="2697163"/>
          <p14:tracePt t="57601" x="5543550" y="2708275"/>
          <p14:tracePt t="57617" x="5503863" y="2720975"/>
          <p14:tracePt t="57634" x="5475288" y="2736850"/>
          <p14:tracePt t="57651" x="5400675" y="2778125"/>
          <p14:tracePt t="57667" x="5354638" y="2800350"/>
          <p14:tracePt t="57684" x="5303838" y="2835275"/>
          <p14:tracePt t="57701" x="5246688" y="2857500"/>
          <p14:tracePt t="57718" x="5218113" y="2874963"/>
          <p14:tracePt t="57734" x="5207000" y="2879725"/>
          <p14:tracePt t="57751" x="5200650" y="2892425"/>
          <p14:tracePt t="57768" x="5183188" y="2903538"/>
          <p14:tracePt t="57784" x="5172075" y="2925763"/>
          <p14:tracePt t="57801" x="5137150" y="2965450"/>
          <p14:tracePt t="57818" x="5126038" y="2989263"/>
          <p14:tracePt t="57834" x="5121275" y="3006725"/>
          <p14:tracePt t="57851" x="5103813" y="3035300"/>
          <p14:tracePt t="57868" x="5086350" y="3092450"/>
          <p14:tracePt t="57884" x="5080000" y="3121025"/>
          <p14:tracePt t="57901" x="5068888" y="3154363"/>
          <p14:tracePt t="57918" x="5068888" y="3182938"/>
          <p14:tracePt t="57934" x="5068888" y="3211513"/>
          <p14:tracePt t="57951" x="5068888" y="3222625"/>
          <p14:tracePt t="57968" x="5068888" y="3235325"/>
          <p14:tracePt t="57984" x="5068888" y="3246438"/>
          <p14:tracePt t="58001" x="5068888" y="3292475"/>
          <p14:tracePt t="58018" x="5075238" y="3321050"/>
          <p14:tracePt t="58034" x="5080000" y="3332163"/>
          <p14:tracePt t="58051" x="5097463" y="3382963"/>
          <p14:tracePt t="58068" x="5103813" y="3406775"/>
          <p14:tracePt t="58084" x="5108575" y="3422650"/>
          <p14:tracePt t="58101" x="5114925" y="3429000"/>
          <p14:tracePt t="58118" x="5121275" y="3429000"/>
          <p14:tracePt t="58135" x="5126038" y="3440113"/>
          <p14:tracePt t="58151" x="5137150" y="3446463"/>
          <p14:tracePt t="58168" x="5160963" y="3463925"/>
          <p14:tracePt t="58185" x="5172075" y="3479800"/>
          <p14:tracePt t="58201" x="5194300" y="3486150"/>
          <p14:tracePt t="58218" x="5207000" y="3492500"/>
          <p14:tracePt t="58235" x="5222875" y="3492500"/>
          <p14:tracePt t="58251" x="5246688" y="3492500"/>
          <p14:tracePt t="58268" x="5264150" y="3492500"/>
          <p14:tracePt t="58285" x="5314950" y="3497263"/>
          <p14:tracePt t="58301" x="5365750" y="3497263"/>
          <p14:tracePt t="58318" x="5526088" y="3514725"/>
          <p14:tracePt t="58335" x="5622925" y="3514725"/>
          <p14:tracePt t="58351" x="5703888" y="3521075"/>
          <p14:tracePt t="58368" x="5822950" y="3521075"/>
          <p14:tracePt t="58386" x="5954713" y="3508375"/>
          <p14:tracePt t="58401" x="6097588" y="3492500"/>
          <p14:tracePt t="58418" x="6240463" y="3475038"/>
          <p14:tracePt t="58435" x="6365875" y="3468688"/>
          <p14:tracePt t="58452" x="6464300" y="3457575"/>
          <p14:tracePt t="58468" x="6497638" y="3457575"/>
          <p14:tracePt t="58485" x="6515100" y="3457575"/>
          <p14:tracePt t="58502" x="6543675" y="3451225"/>
          <p14:tracePt t="58519" x="6554788" y="3446463"/>
          <p14:tracePt t="58535" x="6565900" y="3446463"/>
          <p14:tracePt t="58656" x="6565900" y="3440113"/>
          <p14:tracePt t="58664" x="6583363" y="3435350"/>
          <p14:tracePt t="58678" x="6600825" y="3429000"/>
          <p14:tracePt t="58678" x="6611938" y="3422650"/>
          <p14:tracePt t="58685" x="6635750" y="3400425"/>
          <p14:tracePt t="58702" x="6657975" y="3382963"/>
          <p14:tracePt t="58718" x="6675438" y="3371850"/>
          <p14:tracePt t="58735" x="6686550" y="3349625"/>
          <p14:tracePt t="58752" x="6697663" y="3332163"/>
          <p14:tracePt t="58768" x="6704013" y="3308350"/>
          <p14:tracePt t="58785" x="6708775" y="3279775"/>
          <p14:tracePt t="58802" x="6715125" y="3268663"/>
          <p14:tracePt t="58818" x="6721475" y="3257550"/>
          <p14:tracePt t="58835" x="6721475" y="3246438"/>
          <p14:tracePt t="58882" x="6721475" y="3240088"/>
          <p14:tracePt t="58898" x="6721475" y="3228975"/>
          <p14:tracePt t="58906" x="6721475" y="3222625"/>
          <p14:tracePt t="58909" x="6721475" y="3217863"/>
          <p14:tracePt t="58919" x="6721475" y="3194050"/>
          <p14:tracePt t="58935" x="6721475" y="3178175"/>
          <p14:tracePt t="58952" x="6715125" y="3171825"/>
          <p14:tracePt t="58987" x="6715125" y="3165475"/>
          <p14:tracePt t="59043" x="6708775" y="3160713"/>
          <p14:tracePt t="59051" x="6704013" y="3149600"/>
          <p14:tracePt t="59062" x="6697663" y="3143250"/>
          <p14:tracePt t="59068" x="6692900" y="3143250"/>
          <p14:tracePt t="59085" x="6686550" y="3136900"/>
          <p14:tracePt t="60197" x="0" y="0"/>
        </p14:tracePtLst>
        <p14:tracePtLst>
          <p14:tracePt t="62481" x="6343650" y="2936875"/>
          <p14:tracePt t="62489" x="6337300" y="2943225"/>
          <p14:tracePt t="62497" x="6332538" y="2949575"/>
          <p14:tracePt t="62505" x="6292850" y="2965450"/>
          <p14:tracePt t="62515" x="6269038" y="2978150"/>
          <p14:tracePt t="62521" x="6240463" y="2994025"/>
          <p14:tracePt t="62538" x="6229350" y="3000375"/>
          <p14:tracePt t="62658" x="6211888" y="3006725"/>
          <p14:tracePt t="62666" x="6189663" y="3022600"/>
          <p14:tracePt t="62674" x="6165850" y="3040063"/>
          <p14:tracePt t="62682" x="6121400" y="3068638"/>
          <p14:tracePt t="62688" x="6011863" y="3132138"/>
          <p14:tracePt t="62705" x="5897563" y="3189288"/>
          <p14:tracePt t="62721" x="5778500" y="3251200"/>
          <p14:tracePt t="62738" x="5668963" y="3308350"/>
          <p14:tracePt t="62755" x="5537200" y="3394075"/>
          <p14:tracePt t="62771" x="5440363" y="3451225"/>
          <p14:tracePt t="62788" x="5240338" y="3594100"/>
          <p14:tracePt t="62805" x="5103813" y="3692525"/>
          <p14:tracePt t="62821" x="4965700" y="3811588"/>
          <p14:tracePt t="62838" x="4754563" y="3994150"/>
          <p14:tracePt t="62855" x="4411663" y="4246563"/>
          <p14:tracePt t="62872" x="3994150" y="4537075"/>
          <p14:tracePt t="62888" x="3600450" y="4783138"/>
          <p14:tracePt t="62905" x="3325813" y="4937125"/>
          <p14:tracePt t="62922" x="3194050" y="5018088"/>
          <p14:tracePt t="62938" x="3178175" y="5046663"/>
          <p14:tracePt t="62955" x="3143250" y="5092700"/>
          <p14:tracePt t="62972" x="3079750" y="5194300"/>
          <p14:tracePt t="62988" x="3035300" y="5257800"/>
          <p14:tracePt t="63005" x="3017838" y="5297488"/>
          <p14:tracePt t="63022" x="3006725" y="5308600"/>
          <p14:tracePt t="63038" x="2994025" y="5326063"/>
          <p14:tracePt t="63056" x="2982913" y="5349875"/>
          <p14:tracePt t="63072" x="2949575" y="5400675"/>
          <p14:tracePt t="63088" x="2897188" y="5486400"/>
          <p14:tracePt t="63105" x="2782888" y="5635625"/>
          <p14:tracePt t="63122" x="2714625" y="5697538"/>
          <p14:tracePt t="63138" x="2646363" y="5743575"/>
          <p14:tracePt t="63155" x="2593975" y="5772150"/>
          <p14:tracePt t="63172" x="2549525" y="5783263"/>
          <p14:tracePt t="63188" x="2543175" y="5783263"/>
          <p14:tracePt t="63286" x="2543175" y="5765800"/>
          <p14:tracePt t="63294" x="2543175" y="5743575"/>
          <p14:tracePt t="63305" x="2549525" y="5721350"/>
          <p14:tracePt t="63310" x="2554288" y="5668963"/>
          <p14:tracePt t="63322" x="2565400" y="5622925"/>
          <p14:tracePt t="63338" x="2582863" y="5594350"/>
          <p14:tracePt t="63355" x="2582863" y="5583238"/>
          <p14:tracePt t="63372" x="2582863" y="5578475"/>
          <p14:tracePt t="63463" x="2582863" y="5572125"/>
          <p14:tracePt t="63471" x="2582863" y="5561013"/>
          <p14:tracePt t="63482" x="2582863" y="5554663"/>
          <p14:tracePt t="63483" x="2582863" y="5537200"/>
          <p14:tracePt t="63489" x="2582863" y="5526088"/>
          <p14:tracePt t="63505" x="2582863" y="5503863"/>
          <p14:tracePt t="63522" x="2582863" y="5486400"/>
          <p14:tracePt t="63539" x="2571750" y="5464175"/>
          <p14:tracePt t="63555" x="2565400" y="5451475"/>
          <p14:tracePt t="63572" x="2560638" y="5440363"/>
          <p14:tracePt t="63589" x="2560638" y="5429250"/>
          <p14:tracePt t="63605" x="2560638" y="5422900"/>
          <p14:tracePt t="63649" x="2560638" y="5418138"/>
          <p14:tracePt t="63657" x="2560638" y="5411788"/>
          <p14:tracePt t="63673" x="2560638" y="5407025"/>
          <p14:tracePt t="63689" x="2554288" y="5400675"/>
          <p14:tracePt t="63690" x="2554288" y="5389563"/>
          <p14:tracePt t="63706" x="2554288" y="5378450"/>
          <p14:tracePt t="63722" x="2554288" y="5372100"/>
          <p14:tracePt t="64086" x="2554288" y="5365750"/>
          <p14:tracePt t="64093" x="2554288" y="5360988"/>
          <p14:tracePt t="64109" x="2554288" y="5349875"/>
          <p14:tracePt t="64125" x="2554288" y="5337175"/>
          <p14:tracePt t="64141" x="2554288" y="5332413"/>
          <p14:tracePt t="66669" x="2549525" y="5332413"/>
          <p14:tracePt t="66677" x="2532063" y="5332413"/>
          <p14:tracePt t="66686" x="2520950" y="5332413"/>
          <p14:tracePt t="66693" x="2497138" y="5332413"/>
          <p14:tracePt t="66701" x="2451100" y="5332413"/>
          <p14:tracePt t="66709" x="2428875" y="5332413"/>
          <p14:tracePt t="66725" x="2382838" y="5332413"/>
          <p14:tracePt t="66742" x="2371725" y="5332413"/>
          <p14:tracePt t="66759" x="2354263" y="5332413"/>
          <p14:tracePt t="66776" x="2332038" y="5332413"/>
          <p14:tracePt t="66792" x="2297113" y="5332413"/>
          <p14:tracePt t="66809" x="2263775" y="5326063"/>
          <p14:tracePt t="66826" x="2246313" y="5326063"/>
          <p14:tracePt t="66842" x="2228850" y="5326063"/>
          <p14:tracePt t="66859" x="2206625" y="5326063"/>
          <p14:tracePt t="66876" x="2189163" y="5326063"/>
          <p14:tracePt t="66892" x="2178050" y="5326063"/>
          <p14:tracePt t="66909" x="2165350" y="5326063"/>
          <p14:tracePt t="67161" x="2178050" y="5326063"/>
          <p14:tracePt t="67169" x="2217738" y="5326063"/>
          <p14:tracePt t="67177" x="2286000" y="5332413"/>
          <p14:tracePt t="67177" x="2371725" y="5332413"/>
          <p14:tracePt t="67192" x="2635250" y="5343525"/>
          <p14:tracePt t="67209" x="3136900" y="5343525"/>
          <p14:tracePt t="67226" x="3382963" y="5343525"/>
          <p14:tracePt t="67243" x="3611563" y="5332413"/>
          <p14:tracePt t="67260" x="3617913" y="5332413"/>
          <p14:tracePt t="68794"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Systems, Conversion and Cancelation</a:t>
            </a:r>
            <a:endParaRPr lang="en-US" dirty="0"/>
          </a:p>
        </p:txBody>
      </p:sp>
      <p:sp>
        <p:nvSpPr>
          <p:cNvPr id="4" name="Content Placeholder 3"/>
          <p:cNvSpPr>
            <a:spLocks noGrp="1"/>
          </p:cNvSpPr>
          <p:nvPr>
            <p:ph idx="1"/>
          </p:nvPr>
        </p:nvSpPr>
        <p:spPr>
          <a:xfrm>
            <a:off x="304799" y="762000"/>
            <a:ext cx="8645371" cy="2128838"/>
          </a:xfrm>
        </p:spPr>
        <p:txBody>
          <a:bodyPr/>
          <a:lstStyle/>
          <a:p>
            <a:pPr marL="0" indent="0">
              <a:buNone/>
            </a:pPr>
            <a:r>
              <a:rPr lang="en-US" sz="1800" dirty="0"/>
              <a:t>Most analysis and published work is now done in </a:t>
            </a:r>
            <a:r>
              <a:rPr lang="en-US" sz="1800" b="1" dirty="0"/>
              <a:t>SI units </a:t>
            </a:r>
            <a:r>
              <a:rPr lang="en-US" sz="1800" dirty="0"/>
              <a:t>(s, m, </a:t>
            </a:r>
            <a:r>
              <a:rPr lang="en-US" sz="1800" dirty="0" err="1"/>
              <a:t>kgmol</a:t>
            </a:r>
            <a:r>
              <a:rPr lang="en-US" sz="1800" dirty="0"/>
              <a:t>, kg, N, W, K/°C); however, there is a persistence of </a:t>
            </a:r>
            <a:r>
              <a:rPr lang="en-US" sz="1800" b="1" dirty="0"/>
              <a:t>English units</a:t>
            </a:r>
            <a:r>
              <a:rPr lang="en-US" sz="1800" dirty="0"/>
              <a:t> (s, </a:t>
            </a:r>
            <a:r>
              <a:rPr lang="en-US" sz="1800" dirty="0" err="1"/>
              <a:t>ft</a:t>
            </a:r>
            <a:r>
              <a:rPr lang="en-US" sz="1800" dirty="0"/>
              <a:t>, </a:t>
            </a:r>
            <a:r>
              <a:rPr lang="en-US" sz="1800" dirty="0" err="1"/>
              <a:t>lbmol</a:t>
            </a:r>
            <a:r>
              <a:rPr lang="en-US" sz="1800" dirty="0"/>
              <a:t>, </a:t>
            </a:r>
            <a:r>
              <a:rPr lang="en-US" sz="1800" dirty="0" err="1"/>
              <a:t>lbm</a:t>
            </a:r>
            <a:r>
              <a:rPr lang="en-US" sz="1800" dirty="0"/>
              <a:t>, </a:t>
            </a:r>
            <a:r>
              <a:rPr lang="en-US" sz="1800" dirty="0" err="1"/>
              <a:t>lbf</a:t>
            </a:r>
            <a:r>
              <a:rPr lang="en-US" sz="1800" dirty="0"/>
              <a:t>, </a:t>
            </a:r>
            <a:r>
              <a:rPr lang="en-US" sz="1800" dirty="0" err="1"/>
              <a:t>hp</a:t>
            </a:r>
            <a:r>
              <a:rPr lang="en-US" sz="1800" dirty="0"/>
              <a:t>, °R/°F) in application of IC engines, and </a:t>
            </a:r>
            <a:r>
              <a:rPr lang="en-US" sz="1800" b="1" dirty="0" err="1"/>
              <a:t>cgs</a:t>
            </a:r>
            <a:r>
              <a:rPr lang="en-US" sz="1800" b="1" dirty="0"/>
              <a:t> units </a:t>
            </a:r>
            <a:r>
              <a:rPr lang="en-US" sz="1800" dirty="0"/>
              <a:t>(s, cm, </a:t>
            </a:r>
            <a:r>
              <a:rPr lang="en-US" sz="1800" dirty="0" err="1"/>
              <a:t>gmol</a:t>
            </a:r>
            <a:r>
              <a:rPr lang="en-US" sz="1800" dirty="0"/>
              <a:t>, g, </a:t>
            </a:r>
            <a:r>
              <a:rPr lang="en-US" sz="1800" dirty="0" err="1"/>
              <a:t>dyn</a:t>
            </a:r>
            <a:r>
              <a:rPr lang="en-US" sz="1800" dirty="0"/>
              <a:t>, erg or </a:t>
            </a:r>
            <a:r>
              <a:rPr lang="en-US" sz="1800" dirty="0" err="1"/>
              <a:t>cal</a:t>
            </a:r>
            <a:r>
              <a:rPr lang="en-US" sz="1800" dirty="0"/>
              <a:t>, K) in application of chemistry and kinetics. Even in application of SI units there is a need to rationalize and thoroughly check units. A mechanism as applied by Myers </a:t>
            </a:r>
            <a:r>
              <a:rPr lang="en-US" sz="1800" dirty="0" smtClean="0"/>
              <a:t>(2007) </a:t>
            </a:r>
            <a:r>
              <a:rPr lang="en-US" sz="1800" dirty="0"/>
              <a:t>is used and illustrated in this example for determination of power from torque and engine speed </a:t>
            </a:r>
            <a:r>
              <a:rPr lang="en-US" sz="1800" dirty="0" smtClean="0"/>
              <a:t/>
            </a:r>
            <a:br>
              <a:rPr lang="en-US" sz="1800" dirty="0" smtClean="0"/>
            </a:br>
            <a:r>
              <a:rPr lang="en-US" sz="1800" dirty="0" smtClean="0"/>
              <a:t>(</a:t>
            </a:r>
            <a:r>
              <a:rPr lang="en-US" sz="1800" dirty="0"/>
              <a:t>350 </a:t>
            </a:r>
            <a:r>
              <a:rPr lang="en-US" sz="1800" dirty="0" err="1"/>
              <a:t>ft-lbf</a:t>
            </a:r>
            <a:r>
              <a:rPr lang="en-US" sz="1800" dirty="0"/>
              <a:t>, 3500 rpm),</a:t>
            </a:r>
          </a:p>
          <a:p>
            <a:pPr marL="0" indent="0">
              <a:buNone/>
            </a:pPr>
            <a:endParaRPr lang="en-US" sz="1800" dirty="0"/>
          </a:p>
        </p:txBody>
      </p:sp>
      <p:sp>
        <p:nvSpPr>
          <p:cNvPr id="5" name="Rectangle 4"/>
          <p:cNvSpPr/>
          <p:nvPr/>
        </p:nvSpPr>
        <p:spPr>
          <a:xfrm>
            <a:off x="1143000" y="5310845"/>
            <a:ext cx="6858000" cy="584775"/>
          </a:xfrm>
          <a:prstGeom prst="rect">
            <a:avLst/>
          </a:prstGeom>
        </p:spPr>
        <p:txBody>
          <a:bodyPr wrap="square">
            <a:spAutoFit/>
          </a:bodyPr>
          <a:lstStyle/>
          <a:p>
            <a:r>
              <a:rPr lang="en-US" sz="1600" dirty="0" err="1"/>
              <a:t>Myers,G.E</a:t>
            </a:r>
            <a:r>
              <a:rPr lang="en-US" sz="1600" dirty="0"/>
              <a:t>., Engineering Thermodynamics, 2</a:t>
            </a:r>
            <a:r>
              <a:rPr lang="en-US" sz="1600" baseline="30000" dirty="0"/>
              <a:t>nd</a:t>
            </a:r>
            <a:r>
              <a:rPr lang="en-US" sz="1600" dirty="0"/>
              <a:t> edition, AMCHT publications, 2007, ISBN: 978-0-9666065-2-2.</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549958087"/>
              </p:ext>
            </p:extLst>
          </p:nvPr>
        </p:nvGraphicFramePr>
        <p:xfrm>
          <a:off x="856762" y="3044950"/>
          <a:ext cx="7430475" cy="2003785"/>
        </p:xfrm>
        <a:graphic>
          <a:graphicData uri="http://schemas.openxmlformats.org/presentationml/2006/ole">
            <mc:AlternateContent xmlns:mc="http://schemas.openxmlformats.org/markup-compatibility/2006">
              <mc:Choice xmlns:v="urn:schemas-microsoft-com:vml" Requires="v">
                <p:oleObj spid="_x0000_s11271" name="Equation" r:id="rId5" imgW="4330700" imgH="1143000" progId="">
                  <p:embed/>
                </p:oleObj>
              </mc:Choice>
              <mc:Fallback>
                <p:oleObj name="Equation" r:id="rId5" imgW="4330700" imgH="1143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762" y="3044950"/>
                        <a:ext cx="7430475" cy="2003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2058448913"/>
      </p:ext>
    </p:extLst>
  </p:cSld>
  <p:clrMapOvr>
    <a:masterClrMapping/>
  </p:clrMapOvr>
  <p:transition spd="med" advTm="9796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130" x="1685925" y="3549650"/>
          <p14:tracePt t="12706" x="1674813" y="3549650"/>
          <p14:tracePt t="12722" x="1635125" y="3554413"/>
          <p14:tracePt t="12730" x="1622425" y="3565525"/>
          <p14:tracePt t="12730" x="1593850" y="3571875"/>
          <p14:tracePt t="12746" x="1577975" y="3582988"/>
          <p14:tracePt t="12763" x="1560513" y="3582988"/>
          <p14:tracePt t="12900" x="1554163" y="3582988"/>
          <p14:tracePt t="12956" x="1549400" y="3589338"/>
          <p14:tracePt t="13521" x="1560513" y="3589338"/>
          <p14:tracePt t="13561" x="1565275" y="3589338"/>
          <p14:tracePt t="13574" x="1571625" y="3589338"/>
          <p14:tracePt t="13577" x="1593850" y="3589338"/>
          <p14:tracePt t="13581" x="1635125" y="3589338"/>
          <p14:tracePt t="13597" x="1663700" y="3589338"/>
          <p14:tracePt t="13613" x="1692275" y="3589338"/>
          <p14:tracePt t="13630" x="1720850" y="3589338"/>
          <p14:tracePt t="13648" x="1749425" y="3589338"/>
          <p14:tracePt t="13663" x="1771650" y="3589338"/>
          <p14:tracePt t="13680" x="1789113" y="3589338"/>
          <p14:tracePt t="13697" x="1817688" y="3589338"/>
          <p14:tracePt t="13714" x="1868488" y="3589338"/>
          <p14:tracePt t="13730" x="1936750" y="3589338"/>
          <p14:tracePt t="13747" x="1989138" y="3578225"/>
          <p14:tracePt t="13763" x="2057400" y="3578225"/>
          <p14:tracePt t="13780" x="2074863" y="3571875"/>
          <p14:tracePt t="14442" x="2057400" y="3571875"/>
          <p14:tracePt t="14456" x="2046288" y="3571875"/>
          <p14:tracePt t="14464" x="2039938" y="3571875"/>
          <p14:tracePt t="14481" x="2028825" y="3571875"/>
          <p14:tracePt t="14667" x="2022475" y="3571875"/>
          <p14:tracePt t="14675" x="2017713" y="3571875"/>
          <p14:tracePt t="14683" x="2006600" y="3571875"/>
          <p14:tracePt t="14697" x="1993900" y="3578225"/>
          <p14:tracePt t="14699" x="1978025" y="3578225"/>
          <p14:tracePt t="14714" x="1971675" y="3582988"/>
          <p14:tracePt t="14731" x="1965325" y="3582988"/>
          <p14:tracePt t="15651" x="1971675" y="3582988"/>
          <p14:tracePt t="15659" x="1982788" y="3582988"/>
          <p14:tracePt t="15667" x="2000250" y="3582988"/>
          <p14:tracePt t="15668" x="2017713" y="3582988"/>
          <p14:tracePt t="15683" x="2035175" y="3582988"/>
          <p14:tracePt t="15698" x="2046288" y="3582988"/>
          <p14:tracePt t="15715" x="2063750" y="3582988"/>
          <p14:tracePt t="15836" x="2068513" y="3582988"/>
          <p14:tracePt t="15869" x="2074863" y="3582988"/>
          <p14:tracePt t="15885" x="2079625" y="3582988"/>
          <p14:tracePt t="15893" x="2092325" y="3582988"/>
          <p14:tracePt t="15901" x="2097088" y="3582988"/>
          <p14:tracePt t="15915" x="2103438" y="3582988"/>
          <p14:tracePt t="15917" x="2114550" y="3578225"/>
          <p14:tracePt t="16433" x="2114550" y="3571875"/>
          <p14:tracePt t="16442" x="2103438" y="3571875"/>
          <p14:tracePt t="16450" x="2046288" y="3532188"/>
          <p14:tracePt t="16467" x="2022475" y="3521075"/>
          <p14:tracePt t="16467" x="1982788" y="3497263"/>
          <p14:tracePt t="16482" x="1936750" y="3475038"/>
          <p14:tracePt t="16499" x="1897063" y="3451225"/>
          <p14:tracePt t="16515" x="1868488" y="3440113"/>
          <p14:tracePt t="16532" x="1851025" y="3429000"/>
          <p14:tracePt t="16549" x="1828800" y="3422650"/>
          <p14:tracePt t="16566" x="1806575" y="3411538"/>
          <p14:tracePt t="16583" x="1793875" y="3400425"/>
          <p14:tracePt t="16599" x="1771650" y="3389313"/>
          <p14:tracePt t="16616" x="1760538" y="3378200"/>
          <p14:tracePt t="16632" x="1731963" y="3360738"/>
          <p14:tracePt t="16649" x="1708150" y="3343275"/>
          <p14:tracePt t="16666" x="1657350" y="3303588"/>
          <p14:tracePt t="16682" x="1622425" y="3286125"/>
          <p14:tracePt t="16699" x="1600200" y="3268663"/>
          <p14:tracePt t="16716" x="1560513" y="3240088"/>
          <p14:tracePt t="16732" x="1543050" y="3217863"/>
          <p14:tracePt t="16749" x="1525588" y="3200400"/>
          <p14:tracePt t="16766" x="1508125" y="3178175"/>
          <p14:tracePt t="16783" x="1497013" y="3165475"/>
          <p14:tracePt t="16799" x="1485900" y="3154363"/>
          <p14:tracePt t="16816" x="1479550" y="3149600"/>
          <p14:tracePt t="16861" x="1468438" y="3149600"/>
          <p14:tracePt t="16877" x="1468438" y="3143250"/>
          <p14:tracePt t="16893" x="1463675" y="3143250"/>
          <p14:tracePt t="16910" x="1463675" y="3136900"/>
          <p14:tracePt t="17039" x="1463675" y="3143250"/>
          <p14:tracePt t="17047" x="1457325" y="3165475"/>
          <p14:tracePt t="17055" x="1457325" y="3189288"/>
          <p14:tracePt t="17066" x="1457325" y="3206750"/>
          <p14:tracePt t="17071" x="1457325" y="3268663"/>
          <p14:tracePt t="17083" x="1457325" y="3308350"/>
          <p14:tracePt t="17099" x="1457325" y="3354388"/>
          <p14:tracePt t="17116" x="1457325" y="3371850"/>
          <p14:tracePt t="17133" x="1457325" y="3394075"/>
          <p14:tracePt t="17149" x="1463675" y="3411538"/>
          <p14:tracePt t="17166" x="1463675" y="3435350"/>
          <p14:tracePt t="17183" x="1463675" y="3451225"/>
          <p14:tracePt t="17200" x="1468438" y="3486150"/>
          <p14:tracePt t="17216" x="1474788" y="3503613"/>
          <p14:tracePt t="17233" x="1479550" y="3521075"/>
          <p14:tracePt t="17250" x="1485900" y="3532188"/>
          <p14:tracePt t="17266" x="1485900" y="3543300"/>
          <p14:tracePt t="17283" x="1492250" y="3560763"/>
          <p14:tracePt t="17300" x="1497013" y="3589338"/>
          <p14:tracePt t="17317" x="1514475" y="3629025"/>
          <p14:tracePt t="17333" x="1531938" y="3692525"/>
          <p14:tracePt t="17350" x="1536700" y="3708400"/>
          <p14:tracePt t="17366" x="1543050" y="3721100"/>
          <p14:tracePt t="17620" x="1543050" y="3708400"/>
          <p14:tracePt t="17628" x="1543050" y="3686175"/>
          <p14:tracePt t="17636" x="1543050" y="3675063"/>
          <p14:tracePt t="17650" x="1543050" y="3651250"/>
          <p14:tracePt t="17650" x="1536700" y="3578225"/>
          <p14:tracePt t="17667" x="1508125" y="3521075"/>
          <p14:tracePt t="17683" x="1492250" y="3497263"/>
          <p14:tracePt t="17700" x="1474788" y="3475038"/>
          <p14:tracePt t="17717" x="1457325" y="3463925"/>
          <p14:tracePt t="17733" x="1439863" y="3446463"/>
          <p14:tracePt t="17750" x="1428750" y="3446463"/>
          <p14:tracePt t="17767" x="1417638" y="3440113"/>
          <p14:tracePt t="17783" x="1406525" y="3435350"/>
          <p14:tracePt t="17800" x="1382713" y="3429000"/>
          <p14:tracePt t="17817" x="1371600" y="3429000"/>
          <p14:tracePt t="17833" x="1354138" y="3429000"/>
          <p14:tracePt t="17850" x="1343025" y="3429000"/>
          <p14:tracePt t="17867" x="1331913" y="3429000"/>
          <p14:tracePt t="17883" x="1314450" y="3429000"/>
          <p14:tracePt t="17900" x="1279525" y="3429000"/>
          <p14:tracePt t="17917" x="1235075" y="3440113"/>
          <p14:tracePt t="17933" x="1189038" y="3457575"/>
          <p14:tracePt t="17950" x="1136650" y="3479800"/>
          <p14:tracePt t="17967" x="1125538" y="3497263"/>
          <p14:tracePt t="17983" x="1114425" y="3503613"/>
          <p14:tracePt t="18000" x="1108075" y="3514725"/>
          <p14:tracePt t="18017" x="1108075" y="3532188"/>
          <p14:tracePt t="18033" x="1108075" y="3543300"/>
          <p14:tracePt t="18050" x="1108075" y="3554413"/>
          <p14:tracePt t="18067" x="1108075" y="3578225"/>
          <p14:tracePt t="18083" x="1108075" y="3594100"/>
          <p14:tracePt t="18100" x="1108075" y="3606800"/>
          <p14:tracePt t="18117" x="1114425" y="3635375"/>
          <p14:tracePt t="18133" x="1120775" y="3657600"/>
          <p14:tracePt t="18150" x="1131888" y="3679825"/>
          <p14:tracePt t="18167" x="1136650" y="3697288"/>
          <p14:tracePt t="18184" x="1154113" y="3721100"/>
          <p14:tracePt t="18200" x="1160463" y="3732213"/>
          <p14:tracePt t="18217" x="1177925" y="3749675"/>
          <p14:tracePt t="18234" x="1193800" y="3760788"/>
          <p14:tracePt t="18250" x="1222375" y="3771900"/>
          <p14:tracePt t="18267" x="1250950" y="3778250"/>
          <p14:tracePt t="18283" x="1279525" y="3789363"/>
          <p14:tracePt t="18300" x="1314450" y="3794125"/>
          <p14:tracePt t="18317" x="1343025" y="3794125"/>
          <p14:tracePt t="18334" x="1377950" y="3794125"/>
          <p14:tracePt t="18350" x="1393825" y="3794125"/>
          <p14:tracePt t="18367" x="1400175" y="3794125"/>
          <p14:tracePt t="18383" x="1417638" y="3794125"/>
          <p14:tracePt t="18400" x="1428750" y="3794125"/>
          <p14:tracePt t="18417" x="1468438" y="3794125"/>
          <p14:tracePt t="18434" x="1520825" y="3794125"/>
          <p14:tracePt t="18450" x="1617663" y="3794125"/>
          <p14:tracePt t="18467" x="1703388" y="3789363"/>
          <p14:tracePt t="18484" x="1714500" y="3783013"/>
          <p14:tracePt t="18548" x="1714500" y="3778250"/>
          <p14:tracePt t="18637" x="1725613" y="3778250"/>
          <p14:tracePt t="18645" x="1731963" y="3760788"/>
          <p14:tracePt t="18660" x="1736725" y="3749675"/>
          <p14:tracePt t="18661" x="1743075" y="3736975"/>
          <p14:tracePt t="18667" x="1749425" y="3721100"/>
          <p14:tracePt t="18684" x="1754188" y="3708400"/>
          <p14:tracePt t="18701" x="1765300" y="3692525"/>
          <p14:tracePt t="18717" x="1765300" y="3686175"/>
          <p14:tracePt t="18734" x="1765300" y="3679825"/>
          <p14:tracePt t="18751" x="1765300" y="3668713"/>
          <p14:tracePt t="18767" x="1765300" y="3651250"/>
          <p14:tracePt t="18784" x="1771650" y="3622675"/>
          <p14:tracePt t="18801" x="1771650" y="3589338"/>
          <p14:tracePt t="18817" x="1771650" y="3549650"/>
          <p14:tracePt t="18834" x="1754188" y="3492500"/>
          <p14:tracePt t="18851" x="1743075" y="3457575"/>
          <p14:tracePt t="18867" x="1731963" y="3429000"/>
          <p14:tracePt t="18884" x="1725613" y="3417888"/>
          <p14:tracePt t="18901" x="1714500" y="3411538"/>
          <p14:tracePt t="18917" x="1708150" y="3406775"/>
          <p14:tracePt t="18984" x="1703388" y="3400425"/>
          <p14:tracePt t="18992" x="1697038" y="3400425"/>
          <p14:tracePt t="19001" x="1697038" y="3394075"/>
          <p14:tracePt t="19001" x="1692275" y="3394075"/>
          <p14:tracePt t="19017" x="1663700" y="3389313"/>
          <p14:tracePt t="19034" x="1635125" y="3382963"/>
          <p14:tracePt t="19051" x="1611313" y="3378200"/>
          <p14:tracePt t="19068" x="1593850" y="3371850"/>
          <p14:tracePt t="19084" x="1582738" y="3371850"/>
          <p14:tracePt t="19101" x="1571625" y="3371850"/>
          <p14:tracePt t="19118" x="1554163" y="3371850"/>
          <p14:tracePt t="19134" x="1543050" y="3371850"/>
          <p14:tracePt t="19151" x="1536700" y="3371850"/>
          <p14:tracePt t="19168" x="1520825" y="3371850"/>
          <p14:tracePt t="19184" x="1503363" y="3378200"/>
          <p14:tracePt t="19201" x="1474788" y="3382963"/>
          <p14:tracePt t="19218" x="1435100" y="3406775"/>
          <p14:tracePt t="19234" x="1406525" y="3411538"/>
          <p14:tracePt t="19251" x="1389063" y="3411538"/>
          <p14:tracePt t="19268" x="1360488" y="3422650"/>
          <p14:tracePt t="19284" x="1336675" y="3429000"/>
          <p14:tracePt t="19301" x="1325563" y="3435350"/>
          <p14:tracePt t="19318" x="1320800" y="3446463"/>
          <p14:tracePt t="19334" x="1314450" y="3451225"/>
          <p14:tracePt t="19379" x="1314450" y="3457575"/>
          <p14:tracePt t="19387" x="1308100" y="3457575"/>
          <p14:tracePt t="19394" x="1308100" y="3463925"/>
          <p14:tracePt t="19401" x="1303338" y="3475038"/>
          <p14:tracePt t="19418" x="1296988" y="3492500"/>
          <p14:tracePt t="19434" x="1292225" y="3508375"/>
          <p14:tracePt t="19451" x="1285875" y="3536950"/>
          <p14:tracePt t="19451" x="1279525" y="3554413"/>
          <p14:tracePt t="19468" x="1274763" y="3589338"/>
          <p14:tracePt t="19485" x="1268413" y="3629025"/>
          <p14:tracePt t="19501" x="1257300" y="3692525"/>
          <p14:tracePt t="19518" x="1250950" y="3708400"/>
          <p14:tracePt t="19534" x="1250950" y="3721100"/>
          <p14:tracePt t="19551" x="1250950" y="3725863"/>
          <p14:tracePt t="19568" x="1250950" y="3736975"/>
          <p14:tracePt t="19585" x="1250950" y="3749675"/>
          <p14:tracePt t="19601" x="1250950" y="3754438"/>
          <p14:tracePt t="19618" x="1250950" y="3765550"/>
          <p14:tracePt t="19635" x="1250950" y="3771900"/>
          <p14:tracePt t="19651" x="1250950" y="3783013"/>
          <p14:tracePt t="19668" x="1250950" y="3789363"/>
          <p14:tracePt t="19685" x="1263650" y="3794125"/>
          <p14:tracePt t="19701" x="1268413" y="3800475"/>
          <p14:tracePt t="19718" x="1308100" y="3822700"/>
          <p14:tracePt t="19735" x="1422400" y="3857625"/>
          <p14:tracePt t="19751" x="1543050" y="3868738"/>
          <p14:tracePt t="19768" x="1651000" y="3868738"/>
          <p14:tracePt t="19785" x="1800225" y="3868738"/>
          <p14:tracePt t="19801" x="2051050" y="3863975"/>
          <p14:tracePt t="19818" x="2228850" y="3851275"/>
          <p14:tracePt t="19835" x="2463800" y="3835400"/>
          <p14:tracePt t="19852" x="2732088" y="3817938"/>
          <p14:tracePt t="19868" x="3046413" y="3789363"/>
          <p14:tracePt t="19885" x="3321050" y="3765550"/>
          <p14:tracePt t="19901" x="3521075" y="3743325"/>
          <p14:tracePt t="19918" x="3629025" y="3725863"/>
          <p14:tracePt t="19935" x="3640138" y="3721100"/>
          <p14:tracePt t="19952" x="3646488" y="3721100"/>
          <p14:tracePt t="20172" x="3646488" y="3714750"/>
          <p14:tracePt t="20180" x="3646488" y="3703638"/>
          <p14:tracePt t="20188" x="3646488" y="3697288"/>
          <p14:tracePt t="20196" x="3646488" y="3686175"/>
          <p14:tracePt t="20196" x="0" y="0"/>
        </p14:tracePtLst>
        <p14:tracePtLst>
          <p14:tracePt t="28126" x="1393825" y="4406900"/>
          <p14:tracePt t="28258" x="1393825" y="4400550"/>
          <p14:tracePt t="28268" x="1400175" y="4400550"/>
          <p14:tracePt t="28283" x="1400175" y="4394200"/>
          <p14:tracePt t="28331" x="1406525" y="4394200"/>
          <p14:tracePt t="28347" x="1417638" y="4389438"/>
          <p14:tracePt t="28355" x="1417638" y="4383088"/>
          <p14:tracePt t="28363" x="1417638" y="4378325"/>
          <p14:tracePt t="28368" x="1417638" y="4371975"/>
          <p14:tracePt t="28375" x="1439863" y="4349750"/>
          <p14:tracePt t="28392" x="1468438" y="4321175"/>
          <p14:tracePt t="28408" x="1492250" y="4303713"/>
          <p14:tracePt t="28425" x="1508125" y="4292600"/>
          <p14:tracePt t="28442" x="1514475" y="4279900"/>
          <p14:tracePt t="28458" x="1554163" y="4257675"/>
          <p14:tracePt t="28475" x="1639888" y="4200525"/>
          <p14:tracePt t="28492" x="1749425" y="4121150"/>
          <p14:tracePt t="28508" x="1851025" y="4046538"/>
          <p14:tracePt t="28526" x="1879600" y="4022725"/>
          <p14:tracePt t="28542" x="1897063" y="4011613"/>
          <p14:tracePt t="28559" x="1897063" y="4006850"/>
          <p14:tracePt t="28575" x="1897063" y="4000500"/>
          <p14:tracePt t="28601" x="1903413" y="3994150"/>
          <p14:tracePt t="28618" x="1903413" y="3983038"/>
          <p14:tracePt t="28635" x="1903413" y="3978275"/>
          <p14:tracePt t="29358" x="0" y="0"/>
        </p14:tracePtLst>
        <p14:tracePtLst>
          <p14:tracePt t="29680" x="1943100" y="3068638"/>
          <p14:tracePt t="29924" x="1936750" y="3068638"/>
          <p14:tracePt t="29948" x="1931988" y="3068638"/>
          <p14:tracePt t="29956" x="1931988" y="3074988"/>
          <p14:tracePt t="29964" x="1925638" y="3086100"/>
          <p14:tracePt t="29988" x="1914525" y="3092450"/>
          <p14:tracePt t="29996" x="1914525" y="3097213"/>
          <p14:tracePt t="30012" x="1908175" y="3103563"/>
          <p14:tracePt t="30012" x="1903413" y="3108325"/>
          <p14:tracePt t="30028" x="1903413" y="3121025"/>
          <p14:tracePt t="30045" x="1897063" y="3125788"/>
          <p14:tracePt t="30062" x="1879600" y="3149600"/>
          <p14:tracePt t="30078" x="1863725" y="3160713"/>
          <p14:tracePt t="30095" x="1851025" y="3178175"/>
          <p14:tracePt t="30110" x="1822450" y="3189288"/>
          <p14:tracePt t="30127" x="1782763" y="3211513"/>
          <p14:tracePt t="30144" x="1760538" y="3217863"/>
          <p14:tracePt t="30161" x="1720850" y="3222625"/>
          <p14:tracePt t="30177" x="1674813" y="3228975"/>
          <p14:tracePt t="30194" x="1663700" y="3228975"/>
          <p14:tracePt t="30351" x="1657350" y="3228975"/>
          <p14:tracePt t="30368" x="1651000" y="3228975"/>
          <p14:tracePt t="30376" x="1646238" y="3228975"/>
          <p14:tracePt t="30382" x="1635125" y="3228975"/>
          <p14:tracePt t="30399" x="1622425" y="3235325"/>
          <p14:tracePt t="30408" x="1617663" y="3235325"/>
          <p14:tracePt t="30408" x="1611313" y="3235325"/>
          <p14:tracePt t="30441" x="1606550" y="3235325"/>
          <p14:tracePt t="30446" x="1600200" y="3235325"/>
          <p14:tracePt t="32370" x="1600200" y="3240088"/>
          <p14:tracePt t="33692" x="0" y="0"/>
        </p14:tracePtLst>
        <p14:tracePtLst>
          <p14:tracePt t="59417" x="4314825" y="3822700"/>
          <p14:tracePt t="59425" x="4297363" y="3822700"/>
          <p14:tracePt t="59435" x="4279900" y="3817938"/>
          <p14:tracePt t="59441" x="4264025" y="3811588"/>
          <p14:tracePt t="59457" x="4240213" y="3800475"/>
          <p14:tracePt t="59473" x="4222750" y="3783013"/>
          <p14:tracePt t="59489" x="4194175" y="3749675"/>
          <p14:tracePt t="59505" x="4154488" y="3703638"/>
          <p14:tracePt t="59522" x="4097338" y="3651250"/>
          <p14:tracePt t="59538" x="4022725" y="3594100"/>
          <p14:tracePt t="59568" x="3925888" y="3532188"/>
          <p14:tracePt t="59569" x="3829050" y="3492500"/>
          <p14:tracePt t="59585" x="3703638" y="3463925"/>
          <p14:tracePt t="59602" x="3606800" y="3457575"/>
          <p14:tracePt t="59619" x="3525838" y="3457575"/>
          <p14:tracePt t="59635" x="3475038" y="3457575"/>
          <p14:tracePt t="59652" x="3440113" y="3457575"/>
          <p14:tracePt t="59669" x="3429000" y="3457575"/>
          <p14:tracePt t="59686" x="3417888" y="3457575"/>
          <p14:tracePt t="59702" x="3411538" y="3475038"/>
          <p14:tracePt t="59719" x="3400425" y="3497263"/>
          <p14:tracePt t="59735" x="3378200" y="3536950"/>
          <p14:tracePt t="59752" x="3360738" y="3589338"/>
          <p14:tracePt t="59769" x="3336925" y="3646488"/>
          <p14:tracePt t="59785" x="3314700" y="3692525"/>
          <p14:tracePt t="59802" x="3303588" y="3736975"/>
          <p14:tracePt t="59819" x="3303588" y="3778250"/>
          <p14:tracePt t="59836" x="3303588" y="3835400"/>
          <p14:tracePt t="59852" x="3314700" y="3886200"/>
          <p14:tracePt t="59869" x="3321050" y="3937000"/>
          <p14:tracePt t="59885" x="3336925" y="4022725"/>
          <p14:tracePt t="59902" x="3360738" y="4108450"/>
          <p14:tracePt t="59919" x="3394075" y="4211638"/>
          <p14:tracePt t="59936" x="3446463" y="4308475"/>
          <p14:tracePt t="59952" x="3521075" y="4468813"/>
          <p14:tracePt t="59969" x="3565525" y="4549775"/>
          <p14:tracePt t="59986" x="3594100" y="4594225"/>
          <p14:tracePt t="60002" x="3606800" y="4622800"/>
          <p14:tracePt t="60019" x="3622675" y="4640263"/>
          <p14:tracePt t="60036" x="3640138" y="4668838"/>
          <p14:tracePt t="60052" x="3640138" y="4679950"/>
          <p14:tracePt t="60069" x="3657600" y="4703763"/>
          <p14:tracePt t="60086" x="3668713" y="4721225"/>
          <p14:tracePt t="60102" x="3692525" y="4732338"/>
          <p14:tracePt t="60119" x="3725863" y="4749800"/>
          <p14:tracePt t="60136" x="3765550" y="4772025"/>
          <p14:tracePt t="60152" x="3800475" y="4794250"/>
          <p14:tracePt t="60169" x="3868738" y="4822825"/>
          <p14:tracePt t="60186" x="3925888" y="4840288"/>
          <p14:tracePt t="60203" x="4000500" y="4868863"/>
          <p14:tracePt t="60219" x="4029075" y="4875213"/>
          <p14:tracePt t="60236" x="4068763" y="4879975"/>
          <p14:tracePt t="60252" x="4114800" y="4879975"/>
          <p14:tracePt t="60269" x="4165600" y="4875213"/>
          <p14:tracePt t="60286" x="4200525" y="4868863"/>
          <p14:tracePt t="60302" x="4217988" y="4857750"/>
          <p14:tracePt t="60320" x="4246563" y="4840288"/>
          <p14:tracePt t="60336" x="4292600" y="4822825"/>
          <p14:tracePt t="60352" x="4337050" y="4806950"/>
          <p14:tracePt t="60369" x="4378325" y="4789488"/>
          <p14:tracePt t="60386" x="4406900" y="4778375"/>
          <p14:tracePt t="60403" x="4422775" y="4772025"/>
          <p14:tracePt t="60419" x="4429125" y="4765675"/>
          <p14:tracePt t="60436" x="4429125" y="4760913"/>
          <p14:tracePt t="60453" x="4429125" y="4749800"/>
          <p14:tracePt t="60469" x="4435475" y="4721225"/>
          <p14:tracePt t="60486" x="4440238" y="4675188"/>
          <p14:tracePt t="60503" x="4457700" y="4583113"/>
          <p14:tracePt t="60519" x="4468813" y="4440238"/>
          <p14:tracePt t="60536" x="4479925" y="4389438"/>
          <p14:tracePt t="60554" x="4497388" y="4314825"/>
          <p14:tracePt t="60569" x="4497388" y="4235450"/>
          <p14:tracePt t="60586" x="4497388" y="4154488"/>
          <p14:tracePt t="60603" x="4497388" y="4086225"/>
          <p14:tracePt t="60619" x="4479925" y="4029075"/>
          <p14:tracePt t="60636" x="4475163" y="3954463"/>
          <p14:tracePt t="60653" x="4464050" y="3914775"/>
          <p14:tracePt t="60669" x="4446588" y="3868738"/>
          <p14:tracePt t="60686" x="4429125" y="3829050"/>
          <p14:tracePt t="60703" x="4411663" y="3783013"/>
          <p14:tracePt t="60720" x="4394200" y="3736975"/>
          <p14:tracePt t="60736" x="4383088" y="3697288"/>
          <p14:tracePt t="60753" x="4383088" y="3668713"/>
          <p14:tracePt t="60770" x="4378325" y="3651250"/>
          <p14:tracePt t="60786" x="4378325" y="3635375"/>
          <p14:tracePt t="60803" x="4378325" y="3622675"/>
          <p14:tracePt t="60820" x="4371975" y="3611563"/>
          <p14:tracePt t="60836" x="4365625" y="3600450"/>
          <p14:tracePt t="60853" x="4354513" y="3582988"/>
          <p14:tracePt t="60870" x="4349750" y="3560763"/>
          <p14:tracePt t="60886" x="4332288" y="3549650"/>
          <p14:tracePt t="60903" x="4325938" y="3536950"/>
          <p14:tracePt t="60920" x="4308475" y="3514725"/>
          <p14:tracePt t="60937" x="4279900" y="3503613"/>
          <p14:tracePt t="60953" x="4246563" y="3486150"/>
          <p14:tracePt t="60970" x="4189413" y="3475038"/>
          <p14:tracePt t="60986" x="4108450" y="3468688"/>
          <p14:tracePt t="61003" x="4029075" y="3468688"/>
          <p14:tracePt t="61020" x="3921125" y="3468688"/>
          <p14:tracePt t="61036" x="3760788" y="3486150"/>
          <p14:tracePt t="61053" x="3668713" y="3497263"/>
          <p14:tracePt t="61070" x="3600450" y="3508375"/>
          <p14:tracePt t="61086" x="3525838" y="3525838"/>
          <p14:tracePt t="61103" x="3497263" y="3543300"/>
          <p14:tracePt t="61120" x="3479800" y="3560763"/>
          <p14:tracePt t="61136" x="3463925" y="3578225"/>
          <p14:tracePt t="61153" x="3440113" y="3611563"/>
          <p14:tracePt t="61170" x="3406775" y="3646488"/>
          <p14:tracePt t="61187" x="3360738" y="3697288"/>
          <p14:tracePt t="61203" x="3314700" y="3754438"/>
          <p14:tracePt t="61220" x="3297238" y="3794125"/>
          <p14:tracePt t="61237" x="3292475" y="3840163"/>
          <p14:tracePt t="61253" x="3292475" y="3879850"/>
          <p14:tracePt t="61270" x="3286125" y="3921125"/>
          <p14:tracePt t="61287" x="3279775" y="4035425"/>
          <p14:tracePt t="61303" x="3279775" y="4171950"/>
          <p14:tracePt t="61320" x="3286125" y="4217988"/>
          <p14:tracePt t="61337" x="3292475" y="4235450"/>
          <p14:tracePt t="61354" x="3297238" y="4246563"/>
          <p14:tracePt t="61416" x="3303588" y="4246563"/>
          <p14:tracePt t="61788" x="3308350" y="4246563"/>
          <p14:tracePt t="61804" x="3314700" y="4246563"/>
          <p14:tracePt t="61823" x="0" y="0"/>
        </p14:tracePtLst>
        <p14:tracePtLst>
          <p14:tracePt t="62989" x="4006850" y="4325938"/>
          <p14:tracePt t="62998" x="4011613" y="4325938"/>
          <p14:tracePt t="63029" x="4017963" y="4325938"/>
          <p14:tracePt t="63206" x="4006850" y="4332288"/>
          <p14:tracePt t="63223" x="3994150" y="4343400"/>
          <p14:tracePt t="63255" x="3989388" y="4343400"/>
          <p14:tracePt t="63263" x="3989388" y="4349750"/>
          <p14:tracePt t="63271" x="3989388" y="4354513"/>
          <p14:tracePt t="63279" x="3983038" y="4360863"/>
          <p14:tracePt t="63295" x="3971925" y="4383088"/>
          <p14:tracePt t="63311" x="3960813" y="4394200"/>
          <p14:tracePt t="63327" x="3943350" y="4422775"/>
          <p14:tracePt t="63344" x="3925888" y="4446588"/>
          <p14:tracePt t="63360" x="3908425" y="4464050"/>
          <p14:tracePt t="63372" x="3903663" y="4475163"/>
          <p14:tracePt t="63388" x="3897313" y="4475163"/>
          <p14:tracePt t="63405" x="3892550" y="4479925"/>
          <p14:tracePt t="63422" x="3875088" y="4492625"/>
          <p14:tracePt t="63438" x="3863975" y="4514850"/>
          <p14:tracePt t="63455" x="3846513" y="4532313"/>
          <p14:tracePt t="63472" x="3829050" y="4543425"/>
          <p14:tracePt t="63488" x="3822700" y="4543425"/>
          <p14:tracePt t="63732" x="3817938" y="4543425"/>
          <p14:tracePt t="63739" x="3811588" y="4543425"/>
          <p14:tracePt t="63747" x="3794125" y="4543425"/>
          <p14:tracePt t="63756" x="3721100" y="4525963"/>
          <p14:tracePt t="63773" x="3663950" y="4508500"/>
          <p14:tracePt t="63773" x="3503613" y="4486275"/>
          <p14:tracePt t="63790" x="3251200" y="4446588"/>
          <p14:tracePt t="63806" x="2908300" y="4337050"/>
          <p14:tracePt t="63823" x="2308225" y="4229100"/>
          <p14:tracePt t="63840" x="1868488" y="4154488"/>
          <p14:tracePt t="63856" x="1450975" y="4051300"/>
          <p14:tracePt t="63873" x="1108075" y="3937000"/>
          <p14:tracePt t="63890" x="908050" y="3868738"/>
          <p14:tracePt t="63906" x="828675" y="3835400"/>
          <p14:tracePt t="63923" x="828675" y="3829050"/>
          <p14:tracePt t="63940" x="822325" y="3829050"/>
          <p14:tracePt t="64111" x="822325" y="3822700"/>
          <p14:tracePt t="64200" x="828675" y="3822700"/>
          <p14:tracePt t="64208" x="835025" y="3822700"/>
          <p14:tracePt t="64216" x="846138" y="3829050"/>
          <p14:tracePt t="64224" x="879475" y="3863975"/>
          <p14:tracePt t="64241" x="914400" y="3892550"/>
          <p14:tracePt t="64241" x="1011238" y="3965575"/>
          <p14:tracePt t="64257" x="1085850" y="4006850"/>
          <p14:tracePt t="64273" x="1296988" y="4075113"/>
          <p14:tracePt t="64290" x="1422400" y="4079875"/>
          <p14:tracePt t="64307" x="1600200" y="4097338"/>
          <p14:tracePt t="64323" x="1765300" y="4097338"/>
          <p14:tracePt t="64340" x="2046288" y="4046538"/>
          <p14:tracePt t="64357" x="2149475" y="4017963"/>
          <p14:tracePt t="64373" x="2193925" y="4006850"/>
          <p14:tracePt t="64390" x="2193925" y="4000500"/>
          <p14:tracePt t="64845" x="2189163" y="4011613"/>
          <p14:tracePt t="64854" x="2182813" y="4017963"/>
          <p14:tracePt t="64861" x="2178050" y="4029075"/>
          <p14:tracePt t="65024" x="2178050" y="4035425"/>
          <p14:tracePt t="65034" x="2171700" y="4040188"/>
          <p14:tracePt t="65048" x="2165350" y="4046538"/>
          <p14:tracePt t="65057" x="2160588" y="4057650"/>
          <p14:tracePt t="65057" x="2143125" y="4075113"/>
          <p14:tracePt t="65074" x="2132013" y="4092575"/>
          <p14:tracePt t="65413" x="0" y="0"/>
        </p14:tracePtLst>
        <p14:tracePtLst>
          <p14:tracePt t="91992" x="7583488" y="4114800"/>
          <p14:tracePt t="92102" x="7589838" y="4114800"/>
          <p14:tracePt t="92110" x="7635875" y="4097338"/>
          <p14:tracePt t="92118" x="7651750" y="4097338"/>
          <p14:tracePt t="92126" x="7669213" y="4086225"/>
          <p14:tracePt t="92130" x="7750175" y="4068763"/>
          <p14:tracePt t="92151" x="7800975" y="4057650"/>
          <p14:tracePt t="92167" x="7869238" y="4035425"/>
          <p14:tracePt t="92183" x="7875588" y="4029075"/>
          <p14:tracePt t="92199" x="7880350" y="4022725"/>
          <p14:tracePt t="92215" x="7886700" y="4011613"/>
          <p14:tracePt t="92231" x="7897813" y="3978275"/>
          <p14:tracePt t="92247" x="7908925" y="3949700"/>
          <p14:tracePt t="92263" x="7921625" y="3921125"/>
          <p14:tracePt t="92280" x="7921625" y="3897313"/>
          <p14:tracePt t="92304" x="7921625" y="3879850"/>
          <p14:tracePt t="92313" x="7921625" y="3863975"/>
          <p14:tracePt t="92333" x="7908925" y="3840163"/>
          <p14:tracePt t="92350" x="7880350" y="3822700"/>
          <p14:tracePt t="92363" x="7864475" y="3806825"/>
          <p14:tracePt t="92379" x="7807325" y="3783013"/>
          <p14:tracePt t="92396" x="7754938" y="3771900"/>
          <p14:tracePt t="92413" x="7680325" y="3760788"/>
          <p14:tracePt t="92429" x="7589838" y="3754438"/>
          <p14:tracePt t="92446" x="7469188" y="3754438"/>
          <p14:tracePt t="92463" x="7372350" y="3760788"/>
          <p14:tracePt t="92479" x="7269163" y="3778250"/>
          <p14:tracePt t="92496" x="7189788" y="3778250"/>
          <p14:tracePt t="92513" x="7137400" y="3783013"/>
          <p14:tracePt t="92529" x="7097713" y="3794125"/>
          <p14:tracePt t="92546" x="7080250" y="3800475"/>
          <p14:tracePt t="92563" x="7064375" y="3817938"/>
          <p14:tracePt t="92579" x="7035800" y="3851275"/>
          <p14:tracePt t="92596" x="7000875" y="3921125"/>
          <p14:tracePt t="92613" x="7000875" y="3965575"/>
          <p14:tracePt t="92629" x="7000875" y="4017963"/>
          <p14:tracePt t="92647" x="7000875" y="4068763"/>
          <p14:tracePt t="92663" x="7007225" y="4097338"/>
          <p14:tracePt t="92680" x="7023100" y="4125913"/>
          <p14:tracePt t="92696" x="7035800" y="4143375"/>
          <p14:tracePt t="92713" x="7058025" y="4149725"/>
          <p14:tracePt t="92730" x="7104063" y="4149725"/>
          <p14:tracePt t="92747" x="7161213" y="4149725"/>
          <p14:tracePt t="92763" x="7235825" y="4137025"/>
          <p14:tracePt t="92780" x="7292975" y="4121150"/>
          <p14:tracePt t="92796" x="7308850" y="4114800"/>
          <p14:tracePt t="92813" x="7326313" y="4108450"/>
          <p14:tracePt t="93013"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Systems, Conversion and Cancelation</a:t>
            </a:r>
          </a:p>
        </p:txBody>
      </p:sp>
      <p:sp>
        <p:nvSpPr>
          <p:cNvPr id="3" name="Content Placeholder 2"/>
          <p:cNvSpPr>
            <a:spLocks noGrp="1"/>
          </p:cNvSpPr>
          <p:nvPr>
            <p:ph idx="1"/>
          </p:nvPr>
        </p:nvSpPr>
        <p:spPr>
          <a:xfrm>
            <a:off x="304800" y="3160165"/>
            <a:ext cx="8534400" cy="2073869"/>
          </a:xfrm>
        </p:spPr>
        <p:txBody>
          <a:bodyPr/>
          <a:lstStyle/>
          <a:p>
            <a:pPr marL="0" indent="0">
              <a:buNone/>
            </a:pPr>
            <a:r>
              <a:rPr lang="en-US" sz="2000" b="1" dirty="0"/>
              <a:t>In this formulation, </a:t>
            </a:r>
            <a:endParaRPr lang="en-US" sz="2000" b="1" dirty="0" smtClean="0"/>
          </a:p>
          <a:p>
            <a:r>
              <a:rPr lang="en-US" sz="2000" dirty="0" smtClean="0"/>
              <a:t>The </a:t>
            </a:r>
            <a:r>
              <a:rPr lang="en-US" sz="2000" dirty="0"/>
              <a:t>engineering values for the parameters are first evaluated with units written in a </a:t>
            </a:r>
            <a:r>
              <a:rPr lang="en-US" sz="2000" dirty="0" err="1"/>
              <a:t>ratiometric</a:t>
            </a:r>
            <a:r>
              <a:rPr lang="en-US" sz="2000" dirty="0"/>
              <a:t> form and separated by single vertical lines (ǀ). </a:t>
            </a:r>
            <a:endParaRPr lang="en-US" sz="2000" dirty="0" smtClean="0"/>
          </a:p>
          <a:p>
            <a:r>
              <a:rPr lang="en-US" sz="2000" dirty="0" smtClean="0"/>
              <a:t>This </a:t>
            </a:r>
            <a:r>
              <a:rPr lang="en-US" sz="2000" dirty="0"/>
              <a:t>is followed by the application of the necessary conversion factors (e.g., 1 min = 60 s) written as ratios (1min/60s =1). </a:t>
            </a:r>
            <a:endParaRPr lang="en-US" sz="2000" dirty="0" smtClean="0"/>
          </a:p>
          <a:p>
            <a:r>
              <a:rPr lang="en-US" sz="2000" dirty="0" smtClean="0"/>
              <a:t>A </a:t>
            </a:r>
            <a:r>
              <a:rPr lang="en-US" sz="2000" dirty="0"/>
              <a:t>double line (ǁ) separates the applied parameters and conversion factors. In this form, cancellation of units is easily analyzed and checked.</a:t>
            </a:r>
          </a:p>
        </p:txBody>
      </p:sp>
      <p:graphicFrame>
        <p:nvGraphicFramePr>
          <p:cNvPr id="4" name="Object 3"/>
          <p:cNvGraphicFramePr>
            <a:graphicFrameLocks noChangeAspect="1"/>
          </p:cNvGraphicFramePr>
          <p:nvPr>
            <p:extLst>
              <p:ext uri="{D42A27DB-BD31-4B8C-83A1-F6EECF244321}">
                <p14:modId xmlns:p14="http://schemas.microsoft.com/office/powerpoint/2010/main" val="613406617"/>
              </p:ext>
            </p:extLst>
          </p:nvPr>
        </p:nvGraphicFramePr>
        <p:xfrm>
          <a:off x="808310" y="873172"/>
          <a:ext cx="7429500" cy="2003425"/>
        </p:xfrm>
        <a:graphic>
          <a:graphicData uri="http://schemas.openxmlformats.org/presentationml/2006/ole">
            <mc:AlternateContent xmlns:mc="http://schemas.openxmlformats.org/markup-compatibility/2006">
              <mc:Choice xmlns:v="urn:schemas-microsoft-com:vml" Requires="v">
                <p:oleObj spid="_x0000_s12295" name="Equation" r:id="rId5" imgW="4330700" imgH="1143000" progId="">
                  <p:embed/>
                </p:oleObj>
              </mc:Choice>
              <mc:Fallback>
                <p:oleObj name="Equation" r:id="rId5" imgW="4330700" imgH="1143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310" y="873172"/>
                        <a:ext cx="7429500" cy="200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1556585885"/>
      </p:ext>
    </p:extLst>
  </p:cSld>
  <p:clrMapOvr>
    <a:masterClrMapping/>
  </p:clrMapOvr>
  <p:transition spd="med" advTm="2801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26" x="4354513" y="1743075"/>
          <p14:tracePt t="616" x="4343400" y="1743075"/>
          <p14:tracePt t="629" x="4332288" y="1743075"/>
          <p14:tracePt t="632" x="4321175" y="1749425"/>
          <p14:tracePt t="640" x="4314825" y="1760538"/>
          <p14:tracePt t="657" x="4303713" y="1765300"/>
          <p14:tracePt t="673" x="4286250" y="1778000"/>
          <p14:tracePt t="689" x="4279900" y="1782763"/>
          <p14:tracePt t="705" x="4264025" y="1789113"/>
          <p14:tracePt t="721" x="4246563" y="1800225"/>
          <p14:tracePt t="737" x="4229100" y="1811338"/>
          <p14:tracePt t="752" x="4200525" y="1835150"/>
          <p14:tracePt t="770" x="4165600" y="1863725"/>
          <p14:tracePt t="802" x="4137025" y="1879600"/>
          <p14:tracePt t="803" x="4114800" y="1903413"/>
          <p14:tracePt t="823" x="4064000" y="1936750"/>
          <p14:tracePt t="836" x="4022725" y="1960563"/>
          <p14:tracePt t="852" x="4006850" y="1982788"/>
          <p14:tracePt t="869" x="3983038" y="1993900"/>
          <p14:tracePt t="886" x="3971925" y="2006600"/>
          <p14:tracePt t="902" x="3965575" y="2011363"/>
          <p14:tracePt t="919" x="3965575" y="2017713"/>
          <p14:tracePt t="936" x="3960813" y="2017713"/>
          <p14:tracePt t="953" x="3954463" y="2028825"/>
          <p14:tracePt t="970" x="3954463" y="2035175"/>
          <p14:tracePt t="986" x="3949700" y="2039938"/>
          <p14:tracePt t="1003" x="3949700" y="2046288"/>
          <p14:tracePt t="1019" x="3943350" y="2046288"/>
          <p14:tracePt t="1204" x="3943350" y="2057400"/>
          <p14:tracePt t="1213" x="3960813" y="2063750"/>
          <p14:tracePt t="1218" x="4011613" y="2068513"/>
          <p14:tracePt t="1235" x="4046538" y="2074863"/>
          <p14:tracePt t="1235" x="4125913" y="2079625"/>
          <p14:tracePt t="1252" x="4240213" y="2079625"/>
          <p14:tracePt t="1268" x="4446588" y="2074863"/>
          <p14:tracePt t="1285" x="4600575" y="2039938"/>
          <p14:tracePt t="1302" x="4732338" y="2000250"/>
          <p14:tracePt t="1318" x="4840288" y="1965325"/>
          <p14:tracePt t="1335" x="4926013" y="1936750"/>
          <p14:tracePt t="1352" x="5011738" y="1908175"/>
          <p14:tracePt t="1368" x="5051425" y="1897063"/>
          <p14:tracePt t="1385" x="5064125" y="1897063"/>
          <p14:tracePt t="1519" x="5057775" y="1903413"/>
          <p14:tracePt t="1528" x="5051425" y="1908175"/>
          <p14:tracePt t="1535" x="5040313" y="1925638"/>
          <p14:tracePt t="1552" x="5022850" y="1931988"/>
          <p14:tracePt t="1552" x="4972050" y="1965325"/>
          <p14:tracePt t="1569" x="4857750" y="2017713"/>
          <p14:tracePt t="1585" x="4794250" y="2039938"/>
          <p14:tracePt t="1602" x="4737100" y="2046288"/>
          <p14:tracePt t="1619" x="4668838" y="2046288"/>
          <p14:tracePt t="1635" x="4560888" y="2046288"/>
          <p14:tracePt t="1652" x="4440238" y="2035175"/>
          <p14:tracePt t="1669" x="4321175" y="2017713"/>
          <p14:tracePt t="1686" x="4183063" y="2006600"/>
          <p14:tracePt t="1702" x="4046538" y="1971675"/>
          <p14:tracePt t="1719" x="3971925" y="1960563"/>
          <p14:tracePt t="1735" x="3914775" y="1949450"/>
          <p14:tracePt t="1752" x="3879850" y="1936750"/>
          <p14:tracePt t="1769" x="3868738" y="1931988"/>
          <p14:tracePt t="1786" x="3863975" y="1931988"/>
          <p14:tracePt t="1882" x="3857625" y="1925638"/>
          <p14:tracePt t="1898" x="3857625" y="1914525"/>
          <p14:tracePt t="1906" x="3851275" y="1908175"/>
          <p14:tracePt t="1919" x="3846513" y="1903413"/>
          <p14:tracePt t="1919" x="3835400" y="1885950"/>
          <p14:tracePt t="1936" x="3817938" y="1879600"/>
          <p14:tracePt t="1952" x="3817938" y="1868488"/>
          <p14:tracePt t="1969" x="3817938" y="1863725"/>
          <p14:tracePt t="1986" x="3811588" y="1851025"/>
          <p14:tracePt t="2245" x="3817938" y="1851025"/>
          <p14:tracePt t="2253" x="3840163" y="1851025"/>
          <p14:tracePt t="2269" x="3879850" y="1851025"/>
          <p14:tracePt t="2279" x="3897313" y="1851025"/>
          <p14:tracePt t="2286" x="3937000" y="1851025"/>
          <p14:tracePt t="2302" x="3954463" y="1851025"/>
          <p14:tracePt t="2365" x="3960813" y="1851025"/>
          <p14:tracePt t="2405" x="3965575" y="1851025"/>
          <p14:tracePt t="2413" x="3971925" y="1851025"/>
          <p14:tracePt t="2421" x="3978275" y="1851025"/>
          <p14:tracePt t="2437" x="3983038" y="1851025"/>
          <p14:tracePt t="2461" x="3989388" y="1851025"/>
          <p14:tracePt t="2469" x="4006850" y="1863725"/>
          <p14:tracePt t="2486" x="4011613" y="1863725"/>
          <p14:tracePt t="2486" x="4022725" y="1868488"/>
          <p14:tracePt t="2503" x="4022725" y="1874838"/>
          <p14:tracePt t="2961" x="4022725" y="1879600"/>
          <p14:tracePt t="2969" x="4017963" y="1908175"/>
          <p14:tracePt t="2970" x="4006850" y="1960563"/>
          <p14:tracePt t="2987" x="3994150" y="2017713"/>
          <p14:tracePt t="3004" x="3983038" y="2068513"/>
          <p14:tracePt t="3020" x="3983038" y="2114550"/>
          <p14:tracePt t="3037" x="3978275" y="2154238"/>
          <p14:tracePt t="3053" x="3978275" y="2178050"/>
          <p14:tracePt t="3070" x="3971925" y="2193925"/>
          <p14:tracePt t="3087" x="3965575" y="2217738"/>
          <p14:tracePt t="3103" x="3960813" y="2239963"/>
          <p14:tracePt t="3120" x="3949700" y="2286000"/>
          <p14:tracePt t="3147" x="3949700" y="2297113"/>
          <p14:tracePt t="3164" x="3949700" y="2308225"/>
          <p14:tracePt t="3180" x="3949700" y="2314575"/>
          <p14:tracePt t="3219" x="3949700" y="2320925"/>
          <p14:tracePt t="3816" x="3937000" y="2320925"/>
          <p14:tracePt t="3824" x="3925888" y="2320925"/>
          <p14:tracePt t="3837" x="3921125" y="2314575"/>
          <p14:tracePt t="3838" x="3806825" y="2297113"/>
          <p14:tracePt t="3854" x="3646488" y="2263775"/>
          <p14:tracePt t="3871" x="3479800" y="2246313"/>
          <p14:tracePt t="3887" x="3303588" y="2206625"/>
          <p14:tracePt t="3904" x="3097213" y="2154238"/>
          <p14:tracePt t="3921" x="2668588" y="2074863"/>
          <p14:tracePt t="3937" x="2479675" y="2035175"/>
          <p14:tracePt t="3954" x="2303463" y="2000250"/>
          <p14:tracePt t="3971" x="2154238" y="1978025"/>
          <p14:tracePt t="3988" x="2028825" y="1960563"/>
          <p14:tracePt t="4004" x="1954213" y="1954213"/>
          <p14:tracePt t="4021" x="1931988" y="1954213"/>
          <p14:tracePt t="4037" x="1925638" y="1954213"/>
          <p14:tracePt t="4220" x="1920875" y="1954213"/>
          <p14:tracePt t="4231" x="1908175" y="1949450"/>
          <p14:tracePt t="4476" x="1914525" y="1949450"/>
          <p14:tracePt t="4494" x="1925638" y="1949450"/>
          <p14:tracePt t="4502" x="1949450" y="1949450"/>
          <p14:tracePt t="4510" x="2022475" y="1971675"/>
          <p14:tracePt t="4521" x="2132013" y="1993900"/>
          <p14:tracePt t="4538" x="2274888" y="2017713"/>
          <p14:tracePt t="4554" x="2400300" y="2017713"/>
          <p14:tracePt t="4571" x="2554288" y="2022475"/>
          <p14:tracePt t="4588" x="2863850" y="2039938"/>
          <p14:tracePt t="4604" x="3051175" y="2057400"/>
          <p14:tracePt t="4621" x="3263900" y="2074863"/>
          <p14:tracePt t="4638" x="3475038" y="2097088"/>
          <p14:tracePt t="4655" x="3675063" y="2125663"/>
          <p14:tracePt t="4671" x="4154488" y="2182813"/>
          <p14:tracePt t="4688" x="4321175" y="2200275"/>
          <p14:tracePt t="4704" x="4468813" y="2200275"/>
          <p14:tracePt t="4722" x="4537075" y="2200275"/>
          <p14:tracePt t="4841" x="4560888" y="2200275"/>
          <p14:tracePt t="4849" x="4589463" y="2200275"/>
          <p14:tracePt t="4857" x="4622800" y="2193925"/>
          <p14:tracePt t="4871" x="4651375" y="2193925"/>
          <p14:tracePt t="4874" x="4703763" y="2189163"/>
          <p14:tracePt t="4888" x="4783138" y="2171700"/>
          <p14:tracePt t="4905" x="4886325" y="2154238"/>
          <p14:tracePt t="4921" x="5080000" y="2132013"/>
          <p14:tracePt t="4938" x="5183188" y="2120900"/>
          <p14:tracePt t="4955" x="5218113" y="2120900"/>
          <p14:tracePt t="4971" x="5240338" y="2114550"/>
          <p14:tracePt t="5164" x="5251450" y="2120900"/>
          <p14:tracePt t="5172" x="5268913" y="2125663"/>
          <p14:tracePt t="5181" x="5292725" y="2143125"/>
          <p14:tracePt t="5188" x="5400675" y="2200275"/>
          <p14:tracePt t="5205" x="5451475" y="2211388"/>
          <p14:tracePt t="5222" x="5468938" y="2211388"/>
          <p14:tracePt t="5448" x="5468938" y="2217738"/>
          <p14:tracePt t="5456" x="5475288" y="2217738"/>
          <p14:tracePt t="5909" x="5468938" y="2217738"/>
          <p14:tracePt t="5917" x="5422900" y="2217738"/>
          <p14:tracePt t="5925" x="5372100" y="2222500"/>
          <p14:tracePt t="5934" x="5292725" y="2222500"/>
          <p14:tracePt t="5941" x="5108575" y="2235200"/>
          <p14:tracePt t="5957" x="4492625" y="2239963"/>
          <p14:tracePt t="5974" x="4125913" y="2235200"/>
          <p14:tracePt t="5991" x="3714750" y="2189163"/>
          <p14:tracePt t="6008" x="3411538" y="2149475"/>
          <p14:tracePt t="6025" x="3206750" y="2108200"/>
          <p14:tracePt t="6041" x="3068638" y="2085975"/>
          <p14:tracePt t="6057" x="3022600" y="2068513"/>
          <p14:tracePt t="6074" x="3011488" y="2051050"/>
          <p14:tracePt t="6091" x="2960688" y="2022475"/>
          <p14:tracePt t="6108" x="2914650" y="2000250"/>
          <p14:tracePt t="6124" x="2879725" y="1993900"/>
          <p14:tracePt t="6141" x="2868613" y="1989138"/>
          <p14:tracePt t="6158" x="2846388" y="1978025"/>
          <p14:tracePt t="6174" x="2828925" y="1965325"/>
          <p14:tracePt t="6191" x="2806700" y="1954213"/>
          <p14:tracePt t="6208" x="2771775" y="1943100"/>
          <p14:tracePt t="6224" x="2720975" y="1931988"/>
          <p14:tracePt t="6241" x="2651125" y="1908175"/>
          <p14:tracePt t="6258" x="2622550" y="1903413"/>
          <p14:tracePt t="6274" x="2617788" y="1897063"/>
          <p14:tracePt t="6491" x="2628900" y="1897063"/>
          <p14:tracePt t="6499" x="2708275" y="1920875"/>
          <p14:tracePt t="6508" x="2760663" y="1936750"/>
          <p14:tracePt t="6508" x="2886075" y="1965325"/>
          <p14:tracePt t="6524" x="3046413" y="2011363"/>
          <p14:tracePt t="6541" x="3251200" y="2046288"/>
          <p14:tracePt t="6558" x="3532188" y="2085975"/>
          <p14:tracePt t="6575" x="3829050" y="2114550"/>
          <p14:tracePt t="6591" x="4121150" y="2143125"/>
          <p14:tracePt t="6608" x="4635500" y="2193925"/>
          <p14:tracePt t="6625" x="4818063" y="2217738"/>
          <p14:tracePt t="6642" x="4965700" y="2251075"/>
          <p14:tracePt t="6658" x="5108575" y="2274888"/>
          <p14:tracePt t="6675" x="5229225" y="2279650"/>
          <p14:tracePt t="6691" x="5292725" y="2286000"/>
          <p14:tracePt t="6708" x="5337175" y="2286000"/>
          <p14:tracePt t="6725" x="5343525" y="2292350"/>
          <p14:tracePt t="6741" x="5422900" y="2292350"/>
          <p14:tracePt t="6758" x="5549900" y="2292350"/>
          <p14:tracePt t="6775" x="5749925" y="2292350"/>
          <p14:tracePt t="6791" x="5886450" y="2286000"/>
          <p14:tracePt t="6808" x="6022975" y="2268538"/>
          <p14:tracePt t="6825" x="6172200" y="2263775"/>
          <p14:tracePt t="6842" x="6350000" y="2251075"/>
          <p14:tracePt t="6858" x="6623050" y="2251075"/>
          <p14:tracePt t="6875" x="6704013" y="2251075"/>
          <p14:tracePt t="7136" x="6721475" y="2251075"/>
          <p14:tracePt t="7144" x="6750050" y="2251075"/>
          <p14:tracePt t="7153" x="6765925" y="2251075"/>
          <p14:tracePt t="7162" x="6789738" y="2251075"/>
          <p14:tracePt t="7168" x="6800850" y="2251075"/>
          <p14:tracePt t="7176" x="6818313" y="2251075"/>
          <p14:tracePt t="7193" x="6829425" y="2251075"/>
          <p14:tracePt t="8095" x="6823075" y="2251075"/>
          <p14:tracePt t="8104" x="6800850" y="2239963"/>
          <p14:tracePt t="8112" x="6750050" y="2228850"/>
          <p14:tracePt t="8117" x="6664325" y="2211388"/>
          <p14:tracePt t="8126" x="6292850" y="2136775"/>
          <p14:tracePt t="8143" x="5629275" y="2011363"/>
          <p14:tracePt t="8159" x="4932363" y="1903413"/>
          <p14:tracePt t="8176" x="3708400" y="1714500"/>
          <p14:tracePt t="8193" x="3429000" y="1674813"/>
          <p14:tracePt t="8209" x="3268663" y="1639888"/>
          <p14:tracePt t="8226" x="3217863" y="1635125"/>
          <p14:tracePt t="8243" x="3200400" y="1628775"/>
          <p14:tracePt t="8515" x="3206750" y="1639888"/>
          <p14:tracePt t="8524" x="3211513" y="1657350"/>
          <p14:tracePt t="8531" x="3222625" y="1674813"/>
          <p14:tracePt t="8540" x="3228975" y="1685925"/>
          <p14:tracePt t="8543" x="3240088" y="1731963"/>
          <p14:tracePt t="8559" x="3246438" y="1771650"/>
          <p14:tracePt t="8576" x="3246438" y="1811338"/>
          <p14:tracePt t="8593" x="3246438" y="1846263"/>
          <p14:tracePt t="8609" x="3246438" y="1885950"/>
          <p14:tracePt t="8626" x="3246438" y="1892300"/>
          <p14:tracePt t="9481"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3: Individual</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444444"/>
                </a:solidFill>
                <a:latin typeface="Helvetica Neue"/>
              </a:rPr>
              <a:t>Assignment </a:t>
            </a:r>
            <a:r>
              <a:rPr lang="en-US" dirty="0">
                <a:solidFill>
                  <a:srgbClr val="444444"/>
                </a:solidFill>
                <a:latin typeface="Helvetica Neue"/>
              </a:rPr>
              <a:t>3: Unit Conversions</a:t>
            </a:r>
          </a:p>
          <a:p>
            <a:pPr marL="0" indent="0">
              <a:buNone/>
            </a:pPr>
            <a:r>
              <a:rPr lang="en-US" sz="2000" b="1" dirty="0">
                <a:solidFill>
                  <a:srgbClr val="333333"/>
                </a:solidFill>
                <a:latin typeface="inherit"/>
              </a:rPr>
              <a:t>Complete the follow assignment individually by January 30, 10:00AM</a:t>
            </a:r>
            <a:endParaRPr lang="en-US" sz="2000" dirty="0">
              <a:solidFill>
                <a:srgbClr val="444444"/>
              </a:solidFill>
              <a:latin typeface="inherit"/>
            </a:endParaRPr>
          </a:p>
          <a:p>
            <a:pPr lvl="1">
              <a:buFont typeface="Arial"/>
              <a:buChar char="•"/>
            </a:pPr>
            <a:r>
              <a:rPr lang="en-US" sz="2000" u="sng" dirty="0" smtClean="0">
                <a:solidFill>
                  <a:srgbClr val="396EB2"/>
                </a:solidFill>
                <a:latin typeface="inherit"/>
                <a:hlinkClick r:id="rId4" tooltip="APHEV.Assignment.03.doc"/>
              </a:rPr>
              <a:t>APHEV.Assignment.03.doc</a:t>
            </a:r>
            <a:endParaRPr lang="en-US" sz="2000" dirty="0">
              <a:solidFill>
                <a:srgbClr val="333333"/>
              </a:solidFill>
              <a:latin typeface="inherit"/>
            </a:endParaRPr>
          </a:p>
          <a:p>
            <a:r>
              <a:rPr lang="en-US" sz="2000" b="1" dirty="0">
                <a:solidFill>
                  <a:srgbClr val="333333"/>
                </a:solidFill>
                <a:latin typeface="inherit"/>
              </a:rPr>
              <a:t>On Campus Students</a:t>
            </a:r>
            <a:endParaRPr lang="en-US" sz="2000" dirty="0">
              <a:solidFill>
                <a:srgbClr val="333333"/>
              </a:solidFill>
              <a:latin typeface="inherit"/>
            </a:endParaRPr>
          </a:p>
          <a:p>
            <a:pPr lvl="1">
              <a:buFont typeface="Arial"/>
              <a:buChar char="•"/>
            </a:pPr>
            <a:r>
              <a:rPr lang="en-US" sz="2000" dirty="0">
                <a:solidFill>
                  <a:srgbClr val="333333"/>
                </a:solidFill>
                <a:latin typeface="inherit"/>
              </a:rPr>
              <a:t>Turn in a paper copy at the start of class</a:t>
            </a:r>
          </a:p>
          <a:p>
            <a:pPr lvl="1">
              <a:buFont typeface="Arial"/>
              <a:buChar char="•"/>
            </a:pPr>
            <a:r>
              <a:rPr lang="en-US" sz="2000" dirty="0">
                <a:solidFill>
                  <a:srgbClr val="333333"/>
                </a:solidFill>
                <a:latin typeface="inherit"/>
              </a:rPr>
              <a:t>Upload and electronic copy to Canvas with file name "LASTNAME.Assignment.03.pdf"</a:t>
            </a:r>
            <a:br>
              <a:rPr lang="en-US" sz="2000" dirty="0">
                <a:solidFill>
                  <a:srgbClr val="333333"/>
                </a:solidFill>
                <a:latin typeface="inherit"/>
              </a:rPr>
            </a:br>
            <a:r>
              <a:rPr lang="en-US" sz="2000" dirty="0">
                <a:solidFill>
                  <a:srgbClr val="333333"/>
                </a:solidFill>
                <a:latin typeface="inherit"/>
              </a:rPr>
              <a:t>where "LASTNAME" is your last name.</a:t>
            </a:r>
          </a:p>
          <a:p>
            <a:r>
              <a:rPr lang="en-US" sz="2000" b="1" dirty="0">
                <a:solidFill>
                  <a:srgbClr val="333333"/>
                </a:solidFill>
                <a:latin typeface="inherit"/>
              </a:rPr>
              <a:t> Distance Learning Students</a:t>
            </a:r>
            <a:endParaRPr lang="en-US" sz="2000" dirty="0">
              <a:solidFill>
                <a:srgbClr val="333333"/>
              </a:solidFill>
              <a:latin typeface="inherit"/>
            </a:endParaRPr>
          </a:p>
          <a:p>
            <a:pPr lvl="1">
              <a:buFont typeface="Arial"/>
              <a:buChar char="•"/>
            </a:pPr>
            <a:r>
              <a:rPr lang="en-US" sz="2000" dirty="0">
                <a:solidFill>
                  <a:srgbClr val="333333"/>
                </a:solidFill>
                <a:latin typeface="inherit"/>
              </a:rPr>
              <a:t>Upload and electronic copy to Canvas with file name "LASTNAME.Assignment.03.pdf"</a:t>
            </a:r>
            <a:br>
              <a:rPr lang="en-US" sz="2000" dirty="0">
                <a:solidFill>
                  <a:srgbClr val="333333"/>
                </a:solidFill>
                <a:latin typeface="inherit"/>
              </a:rPr>
            </a:br>
            <a:r>
              <a:rPr lang="en-US" sz="2000" dirty="0">
                <a:solidFill>
                  <a:srgbClr val="333333"/>
                </a:solidFill>
                <a:latin typeface="inherit"/>
              </a:rPr>
              <a:t>where "LASTNAME" is your last name.</a:t>
            </a:r>
          </a:p>
          <a:p>
            <a:pPr marL="0" indent="0">
              <a:buNone/>
            </a:pPr>
            <a:endParaRPr lang="en-US" dirty="0" smtClean="0"/>
          </a:p>
        </p:txBody>
      </p:sp>
      <p:sp>
        <p:nvSpPr>
          <p:cNvPr id="4" name="Rounded Rectangular Callout 3"/>
          <p:cNvSpPr/>
          <p:nvPr/>
        </p:nvSpPr>
        <p:spPr bwMode="auto">
          <a:xfrm>
            <a:off x="5113924" y="3851455"/>
            <a:ext cx="3870434" cy="2009771"/>
          </a:xfrm>
          <a:prstGeom prst="wedgeRoundRectCallout">
            <a:avLst>
              <a:gd name="adj1" fmla="val -20833"/>
              <a:gd name="adj2" fmla="val 50719"/>
              <a:gd name="adj3" fmla="val 16667"/>
            </a:avLst>
          </a:prstGeom>
          <a:solidFill>
            <a:schemeClr val="accent1">
              <a:lumMod val="60000"/>
              <a:lumOff val="40000"/>
            </a:schemeClr>
          </a:solidFill>
          <a:ln w="19050" cap="flat" cmpd="sng" algn="ctr">
            <a:solidFill>
              <a:schemeClr val="bg2"/>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dirty="0" smtClean="0">
                <a:latin typeface="Calibri" pitchFamily="34" charset="0"/>
              </a:rPr>
              <a:t>I will record and upload </a:t>
            </a:r>
            <a:br>
              <a:rPr lang="en-US" sz="2800" dirty="0" smtClean="0">
                <a:latin typeface="Calibri" pitchFamily="34" charset="0"/>
              </a:rPr>
            </a:br>
            <a:r>
              <a:rPr lang="en-US" sz="2800" dirty="0" smtClean="0">
                <a:latin typeface="Calibri" pitchFamily="34" charset="0"/>
              </a:rPr>
              <a:t>supplemental material</a:t>
            </a:r>
            <a:br>
              <a:rPr lang="en-US" sz="2800" dirty="0" smtClean="0">
                <a:latin typeface="Calibri" pitchFamily="34" charset="0"/>
              </a:rPr>
            </a:br>
            <a:r>
              <a:rPr lang="en-US" sz="2800" dirty="0" smtClean="0">
                <a:latin typeface="Calibri" pitchFamily="34" charset="0"/>
              </a:rPr>
              <a:t>to outline the </a:t>
            </a:r>
            <a:br>
              <a:rPr lang="en-US" sz="2800" dirty="0" smtClean="0">
                <a:latin typeface="Calibri" pitchFamily="34" charset="0"/>
              </a:rPr>
            </a:br>
            <a:r>
              <a:rPr lang="en-US" sz="2800" dirty="0" smtClean="0">
                <a:latin typeface="Calibri" pitchFamily="34" charset="0"/>
              </a:rPr>
              <a:t>procedure to use.</a:t>
            </a:r>
            <a:endParaRPr kumimoji="0" lang="en-US" sz="2800" b="0" i="0" u="none" strike="noStrike" cap="none" normalizeH="0" baseline="0" dirty="0" smtClean="0">
              <a:ln>
                <a:noFill/>
              </a:ln>
              <a:solidFill>
                <a:schemeClr val="tx1"/>
              </a:solidFill>
              <a:effectLst/>
              <a:latin typeface="Calibri"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3572334962"/>
      </p:ext>
    </p:extLst>
  </p:cSld>
  <p:clrMapOvr>
    <a:masterClrMapping/>
  </p:clrMapOvr>
  <p:transition spd="med" advTm="2423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Physical Terms</a:t>
            </a:r>
            <a:endParaRPr lang="en-US" dirty="0"/>
          </a:p>
        </p:txBody>
      </p:sp>
      <p:sp>
        <p:nvSpPr>
          <p:cNvPr id="5" name="Content Placeholder 4"/>
          <p:cNvSpPr>
            <a:spLocks noGrp="1"/>
          </p:cNvSpPr>
          <p:nvPr>
            <p:ph idx="1"/>
          </p:nvPr>
        </p:nvSpPr>
        <p:spPr>
          <a:xfrm>
            <a:off x="0" y="762000"/>
            <a:ext cx="9144000" cy="5486400"/>
          </a:xfrm>
        </p:spPr>
        <p:txBody>
          <a:bodyPr/>
          <a:lstStyle/>
          <a:p>
            <a:r>
              <a:rPr lang="en-US" sz="1000" b="1" dirty="0" smtClean="0"/>
              <a:t>Mass</a:t>
            </a:r>
            <a:r>
              <a:rPr lang="en-US" sz="1000" dirty="0" smtClean="0"/>
              <a:t> is the quantity of matter in the thing you are studying.   The metric unit of measurement of mass is the kilogram (kg), which is 1000 grams.   The English unit is the slug, which is rarely used.  The mass center of an object is where the balance point is.  </a:t>
            </a:r>
          </a:p>
          <a:p>
            <a:r>
              <a:rPr lang="en-US" sz="1000" b="1" dirty="0" smtClean="0"/>
              <a:t>Weight</a:t>
            </a:r>
            <a:r>
              <a:rPr lang="en-US" sz="1000" dirty="0" smtClean="0"/>
              <a:t> is a force, which arises when a mass is acted on by gravity.   The metric unit of weight should technically be the Newton (N), which is the unit of force, but commonly it is the kilogram of mass that is used to measure weight in the metric system because gravity is about the same everywhere on the Earth.  The English unit of weight is the pound (lb).</a:t>
            </a:r>
          </a:p>
          <a:p>
            <a:r>
              <a:rPr lang="en-US" sz="1000" b="1" dirty="0" smtClean="0"/>
              <a:t>Length</a:t>
            </a:r>
            <a:r>
              <a:rPr lang="en-US" sz="1000" dirty="0" smtClean="0"/>
              <a:t> in the metric system is measured by meters (m), and in the English system by feet (ft).  A mile is 5280 feet or 1609 meters (1.6 kilometers).</a:t>
            </a:r>
          </a:p>
          <a:p>
            <a:r>
              <a:rPr lang="en-US" sz="1000" b="1" dirty="0" smtClean="0"/>
              <a:t>Velocity</a:t>
            </a:r>
            <a:r>
              <a:rPr lang="en-US" sz="1000" dirty="0" smtClean="0"/>
              <a:t> is how fast something is moving in a certain direction.   Remember, direction is key.  You can have negative velocity if you are moving in the wrong direction.  In the metric system, the unit for velocity is meters per second (m/s).  In the English system, it miles per hour (mph).</a:t>
            </a:r>
          </a:p>
          <a:p>
            <a:r>
              <a:rPr lang="en-US" sz="1000" b="1" dirty="0" smtClean="0"/>
              <a:t>Momentum</a:t>
            </a:r>
            <a:r>
              <a:rPr lang="en-US" sz="1000" dirty="0" smtClean="0"/>
              <a:t> is when a mass has a velocity.  The unit has no name in the metric or the English system, but it is </a:t>
            </a:r>
            <a:r>
              <a:rPr lang="en-US" sz="1000" dirty="0" err="1" smtClean="0"/>
              <a:t>kg.m</a:t>
            </a:r>
            <a:r>
              <a:rPr lang="en-US" sz="1000" dirty="0" smtClean="0"/>
              <a:t>/s (mass times meters per second).   Note that mass is just as important as speed in calculating momentum, and also note that momentum has a direction.  Momentum is conserved in any collision, which means that you add the </a:t>
            </a:r>
            <a:r>
              <a:rPr lang="en-US" sz="1000" dirty="0" err="1" smtClean="0"/>
              <a:t>momenta</a:t>
            </a:r>
            <a:r>
              <a:rPr lang="en-US" sz="1000" dirty="0" smtClean="0"/>
              <a:t> of the two colliding objects (remembering that velocity can be negative) and the sum of their </a:t>
            </a:r>
            <a:r>
              <a:rPr lang="en-US" sz="1000" dirty="0" err="1" smtClean="0"/>
              <a:t>momenta</a:t>
            </a:r>
            <a:r>
              <a:rPr lang="en-US" sz="1000" dirty="0" smtClean="0"/>
              <a:t> after the collision must be the same, no matter if they are made of clay or diamond.  </a:t>
            </a:r>
            <a:r>
              <a:rPr lang="en-US" sz="1000" dirty="0" smtClean="0">
                <a:hlinkClick r:id="rId4" action="ppaction://hlinkfile"/>
              </a:rPr>
              <a:t>Conservation of Linear Momentum</a:t>
            </a:r>
            <a:r>
              <a:rPr lang="en-US" sz="1000" dirty="0" smtClean="0"/>
              <a:t> and </a:t>
            </a:r>
            <a:r>
              <a:rPr lang="en-US" sz="1000" dirty="0" smtClean="0">
                <a:hlinkClick r:id="rId5" action="ppaction://hlinkfile"/>
              </a:rPr>
              <a:t>Conservation of Angular Momentum</a:t>
            </a:r>
            <a:r>
              <a:rPr lang="en-US" sz="1000" dirty="0" smtClean="0"/>
              <a:t> are key concepts in elementary mechanics.</a:t>
            </a:r>
          </a:p>
          <a:p>
            <a:r>
              <a:rPr lang="en-US" sz="1000" b="1" dirty="0" smtClean="0"/>
              <a:t>Acceleration </a:t>
            </a:r>
            <a:r>
              <a:rPr lang="en-US" sz="1000" dirty="0" smtClean="0"/>
              <a:t>is the rate of change of velocity: meters per second, per second (m/s</a:t>
            </a:r>
            <a:r>
              <a:rPr lang="en-US" sz="1000" baseline="30000" dirty="0" smtClean="0"/>
              <a:t>2</a:t>
            </a:r>
            <a:r>
              <a:rPr lang="en-US" sz="1000" dirty="0" smtClean="0"/>
              <a:t>).  In the English system, it is feet per second, per second.</a:t>
            </a:r>
          </a:p>
          <a:p>
            <a:r>
              <a:rPr lang="en-US" sz="1000" b="1" dirty="0" smtClean="0"/>
              <a:t>Force</a:t>
            </a:r>
            <a:r>
              <a:rPr lang="en-US" sz="1000" dirty="0" smtClean="0"/>
              <a:t> is when you have a mass being accelerated or decelerated (Newton's Second Law: F = ma) in a certain direction.  Because force always has a magnitude (how much) and a direction, it is represented by an arrow (called a vector).   The unit of measurement of force in the metric system is the Newton, which is kilograms times meters per second per second (</a:t>
            </a:r>
            <a:r>
              <a:rPr lang="en-US" sz="1000" dirty="0" err="1" smtClean="0"/>
              <a:t>kg.m</a:t>
            </a:r>
            <a:r>
              <a:rPr lang="en-US" sz="1000" dirty="0" smtClean="0"/>
              <a:t>/s</a:t>
            </a:r>
            <a:r>
              <a:rPr lang="en-US" sz="1000" baseline="30000" dirty="0" smtClean="0"/>
              <a:t>2</a:t>
            </a:r>
            <a:r>
              <a:rPr lang="en-US" sz="1000" dirty="0" smtClean="0"/>
              <a:t>).  In the English system, force is measured in pounds (</a:t>
            </a:r>
            <a:r>
              <a:rPr lang="en-US" sz="1000" dirty="0" err="1" smtClean="0"/>
              <a:t>lbf</a:t>
            </a:r>
            <a:r>
              <a:rPr lang="en-US" sz="1000" dirty="0" smtClean="0"/>
              <a:t>).  The metric unit is much superior for clear understanding of the concept of force, which is frequently confused with energy and momentum.  Be sure you know exactly what the difference is.  Also, study the difference between force and torque.</a:t>
            </a:r>
          </a:p>
          <a:p>
            <a:r>
              <a:rPr lang="en-US" sz="1000" b="1" dirty="0" smtClean="0"/>
              <a:t>Energy</a:t>
            </a:r>
            <a:r>
              <a:rPr lang="en-US" sz="1000" dirty="0" smtClean="0"/>
              <a:t>, work, and heat are all measured in the metric unit of the joule, which is kg.m</a:t>
            </a:r>
            <a:r>
              <a:rPr lang="en-US" sz="1000" baseline="30000" dirty="0" smtClean="0"/>
              <a:t>2</a:t>
            </a:r>
            <a:r>
              <a:rPr lang="en-US" sz="1000" dirty="0" smtClean="0"/>
              <a:t>/s</a:t>
            </a:r>
            <a:r>
              <a:rPr lang="en-US" sz="1000" baseline="30000" dirty="0" smtClean="0"/>
              <a:t>2</a:t>
            </a:r>
            <a:r>
              <a:rPr lang="en-US" sz="1000" dirty="0" smtClean="0"/>
              <a:t> -- you can see that this is </a:t>
            </a:r>
            <a:r>
              <a:rPr lang="en-US" sz="1000" dirty="0" err="1" smtClean="0"/>
              <a:t>Newtons</a:t>
            </a:r>
            <a:r>
              <a:rPr lang="en-US" sz="1000" dirty="0" smtClean="0"/>
              <a:t> times meters.  This unit represents the result of a force moving something a distance, such an accelerating racquet, impelled by the force of the player's muscles contracting (especially the belly muscles), moving to hit a serve.  There is a confusing multitude of measurement units in the English system because these units arose before thermodynamics evolved as a science using the fact that energy, work, and heat were all the same thing, and could be interchanged to produce engines.  In the English system, the unit of measurement of heat is the Btu (British thermal unit) which is equivalent to 1055 joules.  There is also another unit of measurement called the calorie which is used for heat or energy, and is equivalent to 4.186 joules.  The calorie used for describing food is actually 1000 calories, and is written with a big C.  For work, the English system uses the foot pound (ft.lbf), which is the amount of work or energy used to lift an object weighing one pound a distance of one foot.  Energy is also conserved, like momentum, but it shifts forms, unlike momentum, between kinetic energy (the energy of a moving object), to potential energy (the energy that is stored in an object), to internal energy (heat), to work.  How much energy is lost in a collision, by being converted to forms other than kinetic energy, is measured by the </a:t>
            </a:r>
            <a:r>
              <a:rPr lang="en-US" sz="1000" dirty="0" smtClean="0">
                <a:hlinkClick r:id="rId6" action="ppaction://hlinkfile"/>
              </a:rPr>
              <a:t>Coefficient of Restitution</a:t>
            </a:r>
            <a:r>
              <a:rPr lang="en-US" sz="1000" dirty="0" smtClean="0"/>
              <a:t> (COR).  This is the bounce, or more technically, elasticity, and can never be greater than 1.    </a:t>
            </a:r>
          </a:p>
          <a:p>
            <a:r>
              <a:rPr lang="en-US" sz="1000" b="1" dirty="0" smtClean="0"/>
              <a:t>Torque</a:t>
            </a:r>
            <a:r>
              <a:rPr lang="en-US" sz="1000" dirty="0" smtClean="0"/>
              <a:t> is a twisting force, and the twist occurs because the force is not applied to the object's mass center so as to be a push.  When you put spin on the ball, you impart a torque to it.  The impact of the ball imparts a torque to your racquet.  The metric unit of measurement is the Newton meter (</a:t>
            </a:r>
            <a:r>
              <a:rPr lang="en-US" sz="1000" dirty="0" err="1" smtClean="0"/>
              <a:t>N.m</a:t>
            </a:r>
            <a:r>
              <a:rPr lang="en-US" sz="1000" dirty="0" smtClean="0"/>
              <a:t>), which is a force times the distance this force is from an axis of rotation.  The English unit is foot pounds or pound feet.  </a:t>
            </a:r>
          </a:p>
          <a:p>
            <a:r>
              <a:rPr lang="en-US" sz="1000" b="1" dirty="0" smtClean="0"/>
              <a:t>Power</a:t>
            </a:r>
            <a:r>
              <a:rPr lang="en-US" sz="1000" dirty="0" smtClean="0"/>
              <a:t> is the rate of doing work, and is measured in the metric unit of the watt (W), which is one joule per second.  A kilowatt (kW) is a thousand watts.   The English unit is the horsepower (hp), which is equivalent to 746 watts, or 2545 Btu per hour, or 550 foot pounds per second.  If you weigh 100 pounds and can climb 11 feet of rope in two seconds, you have one horsepower, which is strong.  Be sure you understand the difference between power, energy, force, and momentum.      </a:t>
            </a:r>
          </a:p>
          <a:p>
            <a:endParaRPr lang="en-US" sz="1000" dirty="0"/>
          </a:p>
        </p:txBody>
      </p:sp>
      <p:sp>
        <p:nvSpPr>
          <p:cNvPr id="6" name="Rectangle 5"/>
          <p:cNvSpPr/>
          <p:nvPr/>
        </p:nvSpPr>
        <p:spPr>
          <a:xfrm>
            <a:off x="6096000" y="0"/>
            <a:ext cx="3048000" cy="461665"/>
          </a:xfrm>
          <a:prstGeom prst="rect">
            <a:avLst/>
          </a:prstGeom>
        </p:spPr>
        <p:txBody>
          <a:bodyPr wrap="square">
            <a:spAutoFit/>
          </a:bodyPr>
          <a:lstStyle/>
          <a:p>
            <a:pPr algn="r"/>
            <a:r>
              <a:rPr lang="en-US" sz="1200" dirty="0" smtClean="0">
                <a:hlinkClick r:id="rId7"/>
              </a:rPr>
              <a:t>http://www.racquetresearch.com/units.htm</a:t>
            </a:r>
            <a:endParaRPr lang="en-US" sz="1200" dirty="0" smtClean="0"/>
          </a:p>
          <a:p>
            <a:pPr algn="r"/>
            <a:r>
              <a:rPr lang="en-US" sz="1200" dirty="0" smtClean="0"/>
              <a:t>Accessed: Sept 11, 2009</a:t>
            </a:r>
            <a:endParaRPr lang="en-US" sz="1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2111472724"/>
      </p:ext>
    </p:extLst>
  </p:cSld>
  <p:clrMapOvr>
    <a:masterClrMapping/>
  </p:clrMapOvr>
  <p:transition spd="med" advTm="983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Relationship between Mass &amp; Weight</a:t>
            </a:r>
            <a:endParaRPr lang="en-US" dirty="0"/>
          </a:p>
        </p:txBody>
      </p:sp>
      <p:graphicFrame>
        <p:nvGraphicFramePr>
          <p:cNvPr id="7" name="Object 6"/>
          <p:cNvGraphicFramePr>
            <a:graphicFrameLocks noChangeAspect="1"/>
          </p:cNvGraphicFramePr>
          <p:nvPr/>
        </p:nvGraphicFramePr>
        <p:xfrm>
          <a:off x="2438400" y="914400"/>
          <a:ext cx="4003675" cy="4092575"/>
        </p:xfrm>
        <a:graphic>
          <a:graphicData uri="http://schemas.openxmlformats.org/presentationml/2006/ole">
            <mc:AlternateContent xmlns:mc="http://schemas.openxmlformats.org/markup-compatibility/2006">
              <mc:Choice xmlns:v="urn:schemas-microsoft-com:vml" Requires="v">
                <p:oleObj spid="_x0000_s6151" name="Equation" r:id="rId6" imgW="1079500" imgH="1104900" progId="Equation.3">
                  <p:embed/>
                </p:oleObj>
              </mc:Choice>
              <mc:Fallback>
                <p:oleObj name="Equation" r:id="rId6" imgW="1079500" imgH="1104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914400"/>
                        <a:ext cx="4003675" cy="409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ounded Rectangular Callout 15"/>
          <p:cNvSpPr/>
          <p:nvPr/>
        </p:nvSpPr>
        <p:spPr bwMode="auto">
          <a:xfrm>
            <a:off x="1981200" y="4495800"/>
            <a:ext cx="6196760" cy="1447800"/>
          </a:xfrm>
          <a:prstGeom prst="wedgeRoundRectCallout">
            <a:avLst>
              <a:gd name="adj1" fmla="val 12967"/>
              <a:gd name="adj2" fmla="val -75413"/>
              <a:gd name="adj3" fmla="val 16667"/>
            </a:avLst>
          </a:prstGeom>
          <a:ln w="19050">
            <a:solidFill>
              <a:srgbClr val="E1BB19"/>
            </a:solidFill>
            <a:headEnd type="none" w="med" len="med"/>
            <a:tailEnd type="none" w="med" len="med"/>
          </a:ln>
          <a:effectLst>
            <a:outerShdw blurRad="127000" dist="38100" dir="2700000" sx="101000" sy="101000" algn="tl" rotWithShape="0">
              <a:prstClr val="black">
                <a:alpha val="66000"/>
              </a:prstClr>
            </a:outerShdw>
          </a:effectLst>
        </p:spPr>
        <p:style>
          <a:lnRef idx="1">
            <a:schemeClr val="accent5"/>
          </a:lnRef>
          <a:fillRef idx="2">
            <a:schemeClr val="accent5"/>
          </a:fillRef>
          <a:effectRef idx="1">
            <a:schemeClr val="accent5"/>
          </a:effectRef>
          <a:fontRef idx="minor">
            <a:schemeClr val="dk1"/>
          </a:fontRef>
        </p:style>
        <p:txBody>
          <a:bodyPr vert="horz" wrap="square" lIns="45720" tIns="45720" rIns="45720" bIns="45720" numCol="1" rtlCol="0" anchor="ctr" anchorCtr="0" compatLnSpc="1">
            <a:prstTxWarp prst="textNoShape">
              <a:avLst/>
            </a:prstTxWarp>
            <a:noAutofit/>
          </a:bodyPr>
          <a:lstStyle/>
          <a:p>
            <a:pPr marR="0" algn="ctr" defTabSz="914400" eaLnBrk="0" latinLnBrk="0" hangingPunct="0">
              <a:spcAft>
                <a:spcPts val="1200"/>
              </a:spcAft>
              <a:buClrTx/>
              <a:buSzTx/>
              <a:tabLst/>
            </a:pPr>
            <a:r>
              <a:rPr lang="en-US" sz="2400" dirty="0" smtClean="0">
                <a:solidFill>
                  <a:srgbClr val="C00000"/>
                </a:solidFill>
                <a:latin typeface="Times New Roman" pitchFamily="18" charset="0"/>
                <a:cs typeface="Times New Roman" pitchFamily="18" charset="0"/>
              </a:rPr>
              <a:t>What is </a:t>
            </a:r>
            <a:r>
              <a:rPr lang="en-US" sz="2400" i="1" dirty="0" err="1" smtClean="0">
                <a:solidFill>
                  <a:srgbClr val="C00000"/>
                </a:solidFill>
                <a:latin typeface="Times New Roman" pitchFamily="18" charset="0"/>
                <a:cs typeface="Times New Roman" pitchFamily="18" charset="0"/>
              </a:rPr>
              <a:t>g</a:t>
            </a:r>
            <a:r>
              <a:rPr lang="en-US" sz="2400" i="1" baseline="-25000" dirty="0" err="1" smtClean="0">
                <a:solidFill>
                  <a:srgbClr val="C00000"/>
                </a:solidFill>
                <a:latin typeface="Times New Roman" pitchFamily="18" charset="0"/>
                <a:cs typeface="Times New Roman" pitchFamily="18" charset="0"/>
              </a:rPr>
              <a:t>c</a:t>
            </a:r>
            <a:r>
              <a:rPr lang="en-US" sz="2400" dirty="0" smtClean="0">
                <a:solidFill>
                  <a:srgbClr val="C00000"/>
                </a:solidFill>
                <a:latin typeface="Times New Roman" pitchFamily="18" charset="0"/>
                <a:cs typeface="Times New Roman" pitchFamily="18" charset="0"/>
              </a:rPr>
              <a:t>?</a:t>
            </a:r>
          </a:p>
          <a:p>
            <a:pPr marR="0" algn="ctr" defTabSz="914400" eaLnBrk="0" latinLnBrk="0" hangingPunct="0">
              <a:spcAft>
                <a:spcPts val="1200"/>
              </a:spcAft>
              <a:buClrTx/>
              <a:buSzTx/>
              <a:tabLst/>
            </a:pPr>
            <a:r>
              <a:rPr lang="en-US" sz="2400" b="1" i="1" dirty="0" err="1" smtClean="0">
                <a:solidFill>
                  <a:srgbClr val="C00000"/>
                </a:solidFill>
                <a:latin typeface="Times New Roman" pitchFamily="18" charset="0"/>
                <a:cs typeface="Times New Roman" pitchFamily="18" charset="0"/>
              </a:rPr>
              <a:t>g</a:t>
            </a:r>
            <a:r>
              <a:rPr lang="en-US" sz="2400" b="1" i="1" baseline="-25000" dirty="0" err="1" smtClean="0">
                <a:solidFill>
                  <a:srgbClr val="C00000"/>
                </a:solidFill>
                <a:latin typeface="Times New Roman" pitchFamily="18" charset="0"/>
                <a:cs typeface="Times New Roman" pitchFamily="18" charset="0"/>
              </a:rPr>
              <a:t>c</a:t>
            </a:r>
            <a:r>
              <a:rPr lang="en-US" sz="2400" dirty="0" smtClean="0">
                <a:solidFill>
                  <a:srgbClr val="C00000"/>
                </a:solidFill>
                <a:latin typeface="Times New Roman" pitchFamily="18" charset="0"/>
                <a:cs typeface="Times New Roman" pitchFamily="18" charset="0"/>
              </a:rPr>
              <a:t> is nothing more than a </a:t>
            </a:r>
            <a:r>
              <a:rPr lang="en-US" sz="2400" b="1" dirty="0" smtClean="0">
                <a:solidFill>
                  <a:srgbClr val="C00000"/>
                </a:solidFill>
                <a:latin typeface="Times New Roman" pitchFamily="18" charset="0"/>
                <a:cs typeface="Times New Roman" pitchFamily="18" charset="0"/>
              </a:rPr>
              <a:t>conversion factor</a:t>
            </a:r>
            <a:br>
              <a:rPr lang="en-US" sz="2400" b="1" dirty="0" smtClean="0">
                <a:solidFill>
                  <a:srgbClr val="C00000"/>
                </a:solidFill>
                <a:latin typeface="Times New Roman" pitchFamily="18" charset="0"/>
                <a:cs typeface="Times New Roman" pitchFamily="18" charset="0"/>
              </a:rPr>
            </a:br>
            <a:r>
              <a:rPr lang="en-US" sz="2400" dirty="0" smtClean="0">
                <a:solidFill>
                  <a:srgbClr val="C00000"/>
                </a:solidFill>
                <a:latin typeface="Times New Roman" pitchFamily="18" charset="0"/>
                <a:cs typeface="Times New Roman" pitchFamily="18" charset="0"/>
              </a:rPr>
              <a:t>and is required in SI units!</a:t>
            </a:r>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02650" y="6216650"/>
            <a:ext cx="487363" cy="487363"/>
          </a:xfrm>
          <a:prstGeom prst="rect">
            <a:avLst/>
          </a:prstGeom>
        </p:spPr>
      </p:pic>
    </p:spTree>
    <p:custDataLst>
      <p:tags r:id="rId2"/>
    </p:custDataLst>
    <p:extLst>
      <p:ext uri="{BB962C8B-B14F-4D97-AF65-F5344CB8AC3E}">
        <p14:creationId xmlns:p14="http://schemas.microsoft.com/office/powerpoint/2010/main" val="1730636106"/>
      </p:ext>
    </p:extLst>
  </p:cSld>
  <p:clrMapOvr>
    <a:masterClrMapping/>
  </p:clrMapOvr>
  <p:transition spd="med" advTm="2961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685800" y="1905000"/>
            <a:ext cx="7772400" cy="2819400"/>
          </a:xfrm>
        </p:spPr>
        <p:txBody>
          <a:bodyPr/>
          <a:lstStyle/>
          <a:p>
            <a:pPr algn="ctr"/>
            <a:r>
              <a:rPr lang="en-US" sz="3200" dirty="0" smtClean="0">
                <a:latin typeface="Times" pitchFamily="18" charset="0"/>
              </a:rPr>
              <a:t>What to do about mass and weight in the English system </a:t>
            </a:r>
            <a:br>
              <a:rPr lang="en-US" sz="3200" dirty="0" smtClean="0">
                <a:latin typeface="Times" pitchFamily="18" charset="0"/>
              </a:rPr>
            </a:br>
            <a:endParaRPr lang="en-US" sz="3200" dirty="0" smtClean="0">
              <a:latin typeface="Times" pitchFamily="18" charset="0"/>
            </a:endParaRPr>
          </a:p>
          <a:p>
            <a:pPr algn="ctr"/>
            <a:r>
              <a:rPr lang="en-US" sz="3200" dirty="0" smtClean="0">
                <a:latin typeface="Times" pitchFamily="18" charset="0"/>
              </a:rPr>
              <a:t> Do I apply </a:t>
            </a:r>
            <a:r>
              <a:rPr lang="en-US" sz="3200" i="1" dirty="0" err="1" smtClean="0">
                <a:latin typeface="Times" pitchFamily="18" charset="0"/>
              </a:rPr>
              <a:t>g</a:t>
            </a:r>
            <a:r>
              <a:rPr lang="en-US" sz="3200" i="1" baseline="-25000" dirty="0" err="1" smtClean="0">
                <a:latin typeface="Times" pitchFamily="18" charset="0"/>
              </a:rPr>
              <a:t>c</a:t>
            </a:r>
            <a:r>
              <a:rPr lang="en-US" sz="3200" dirty="0" smtClean="0">
                <a:latin typeface="Times" pitchFamily="18" charset="0"/>
              </a:rPr>
              <a:t> or not?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2338611735"/>
      </p:ext>
    </p:extLst>
  </p:cSld>
  <p:clrMapOvr>
    <a:masterClrMapping/>
  </p:clrMapOvr>
  <p:transition spd="med" advTm="1655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074" x="6726238" y="4154488"/>
          <p14:tracePt t="1568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Relationship between Mass &amp; Weight</a:t>
            </a:r>
            <a:endParaRPr lang="en-US" dirty="0"/>
          </a:p>
        </p:txBody>
      </p:sp>
      <p:graphicFrame>
        <p:nvGraphicFramePr>
          <p:cNvPr id="7" name="Object 6"/>
          <p:cNvGraphicFramePr>
            <a:graphicFrameLocks noChangeAspect="1"/>
          </p:cNvGraphicFramePr>
          <p:nvPr/>
        </p:nvGraphicFramePr>
        <p:xfrm>
          <a:off x="-23813" y="762000"/>
          <a:ext cx="4879976" cy="3992563"/>
        </p:xfrm>
        <a:graphic>
          <a:graphicData uri="http://schemas.openxmlformats.org/presentationml/2006/ole">
            <mc:AlternateContent xmlns:mc="http://schemas.openxmlformats.org/markup-compatibility/2006">
              <mc:Choice xmlns:v="urn:schemas-microsoft-com:vml" Requires="v">
                <p:oleObj spid="_x0000_s7175" name="Equation" r:id="rId5" imgW="2794000" imgH="2286000" progId="">
                  <p:embed/>
                </p:oleObj>
              </mc:Choice>
              <mc:Fallback>
                <p:oleObj name="Equation" r:id="rId5" imgW="2794000" imgH="2286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3" y="762000"/>
                        <a:ext cx="4879976" cy="3992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Connector 10"/>
          <p:cNvCxnSpPr/>
          <p:nvPr/>
        </p:nvCxnSpPr>
        <p:spPr bwMode="auto">
          <a:xfrm rot="5400000">
            <a:off x="2477294" y="3313906"/>
            <a:ext cx="4953000" cy="1588"/>
          </a:xfrm>
          <a:prstGeom prst="line">
            <a:avLst/>
          </a:prstGeom>
          <a:ln>
            <a:solidFill>
              <a:srgbClr val="0000FF"/>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bwMode="auto">
          <a:xfrm rot="10800000">
            <a:off x="152400" y="4648200"/>
            <a:ext cx="8686800" cy="1588"/>
          </a:xfrm>
          <a:prstGeom prst="line">
            <a:avLst/>
          </a:prstGeom>
          <a:ln>
            <a:solidFill>
              <a:srgbClr val="0000FF"/>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4138278826"/>
      </p:ext>
    </p:extLst>
  </p:cSld>
  <p:clrMapOvr>
    <a:masterClrMapping/>
  </p:clrMapOvr>
  <p:transition spd="med" advTm="40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Relationship between Mass &amp; Weight</a:t>
            </a:r>
            <a:endParaRPr lang="en-US" dirty="0"/>
          </a:p>
        </p:txBody>
      </p:sp>
      <p:graphicFrame>
        <p:nvGraphicFramePr>
          <p:cNvPr id="7" name="Object 6"/>
          <p:cNvGraphicFramePr>
            <a:graphicFrameLocks noChangeAspect="1"/>
          </p:cNvGraphicFramePr>
          <p:nvPr/>
        </p:nvGraphicFramePr>
        <p:xfrm>
          <a:off x="-23813" y="750888"/>
          <a:ext cx="4879976" cy="5035550"/>
        </p:xfrm>
        <a:graphic>
          <a:graphicData uri="http://schemas.openxmlformats.org/presentationml/2006/ole">
            <mc:AlternateContent xmlns:mc="http://schemas.openxmlformats.org/markup-compatibility/2006">
              <mc:Choice xmlns:v="urn:schemas-microsoft-com:vml" Requires="v">
                <p:oleObj spid="_x0000_s8199" name="Equation" r:id="rId6" imgW="2794000" imgH="2882900" progId="">
                  <p:embed/>
                </p:oleObj>
              </mc:Choice>
              <mc:Fallback>
                <p:oleObj name="Equation" r:id="rId6" imgW="2794000" imgH="28829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3" y="750888"/>
                        <a:ext cx="4879976" cy="503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Connector 10"/>
          <p:cNvCxnSpPr/>
          <p:nvPr/>
        </p:nvCxnSpPr>
        <p:spPr bwMode="auto">
          <a:xfrm rot="5400000">
            <a:off x="2477294" y="3313906"/>
            <a:ext cx="4953000" cy="1588"/>
          </a:xfrm>
          <a:prstGeom prst="line">
            <a:avLst/>
          </a:prstGeom>
          <a:ln>
            <a:solidFill>
              <a:srgbClr val="0000FF"/>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bwMode="auto">
          <a:xfrm rot="10800000">
            <a:off x="152400" y="4648200"/>
            <a:ext cx="8686800" cy="1588"/>
          </a:xfrm>
          <a:prstGeom prst="line">
            <a:avLst/>
          </a:prstGeom>
          <a:ln>
            <a:solidFill>
              <a:srgbClr val="0000FF"/>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8" name="Rounded Rectangular Callout 7"/>
          <p:cNvSpPr/>
          <p:nvPr/>
        </p:nvSpPr>
        <p:spPr bwMode="auto">
          <a:xfrm>
            <a:off x="5410200" y="1752600"/>
            <a:ext cx="3733800" cy="2057400"/>
          </a:xfrm>
          <a:prstGeom prst="wedgeRoundRectCallout">
            <a:avLst>
              <a:gd name="adj1" fmla="val -83014"/>
              <a:gd name="adj2" fmla="val 117049"/>
              <a:gd name="adj3" fmla="val 16667"/>
            </a:avLst>
          </a:prstGeom>
          <a:ln w="19050">
            <a:solidFill>
              <a:srgbClr val="E1BB19"/>
            </a:solidFill>
            <a:headEnd type="none" w="med" len="med"/>
            <a:tailEnd type="none" w="med" len="med"/>
          </a:ln>
          <a:effectLst>
            <a:outerShdw blurRad="127000" dist="38100" dir="2700000" sx="101000" sy="101000" algn="tl" rotWithShape="0">
              <a:prstClr val="black">
                <a:alpha val="66000"/>
              </a:prstClr>
            </a:outerShdw>
          </a:effectLst>
        </p:spPr>
        <p:style>
          <a:lnRef idx="1">
            <a:schemeClr val="accent5"/>
          </a:lnRef>
          <a:fillRef idx="2">
            <a:schemeClr val="accent5"/>
          </a:fillRef>
          <a:effectRef idx="1">
            <a:schemeClr val="accent5"/>
          </a:effectRef>
          <a:fontRef idx="minor">
            <a:schemeClr val="dk1"/>
          </a:fontRef>
        </p:style>
        <p:txBody>
          <a:bodyPr vert="horz" wrap="square" lIns="45720" tIns="45720" rIns="45720" bIns="45720" numCol="1" rtlCol="0" anchor="ctr" anchorCtr="0" compatLnSpc="1">
            <a:prstTxWarp prst="textNoShape">
              <a:avLst/>
            </a:prstTxWarp>
            <a:noAutofit/>
          </a:bodyPr>
          <a:lstStyle/>
          <a:p>
            <a:pPr marR="0" algn="ctr" defTabSz="914400" eaLnBrk="0" latinLnBrk="0" hangingPunct="0">
              <a:lnSpc>
                <a:spcPct val="100000"/>
              </a:lnSpc>
              <a:buClrTx/>
              <a:buSzTx/>
              <a:tabLst/>
            </a:pPr>
            <a:r>
              <a:rPr lang="en-US" i="1" dirty="0" err="1" smtClean="0">
                <a:solidFill>
                  <a:srgbClr val="C00000"/>
                </a:solidFill>
                <a:latin typeface="Times" pitchFamily="18" charset="0"/>
              </a:rPr>
              <a:t>gc</a:t>
            </a:r>
            <a:r>
              <a:rPr lang="en-US" i="1" dirty="0" smtClean="0">
                <a:solidFill>
                  <a:srgbClr val="C00000"/>
                </a:solidFill>
                <a:latin typeface="Times" pitchFamily="18" charset="0"/>
              </a:rPr>
              <a:t> is nothing more than a conversion factor. </a:t>
            </a:r>
            <a:br>
              <a:rPr lang="en-US" i="1" dirty="0" smtClean="0">
                <a:solidFill>
                  <a:srgbClr val="C00000"/>
                </a:solidFill>
                <a:latin typeface="Times" pitchFamily="18" charset="0"/>
              </a:rPr>
            </a:br>
            <a:r>
              <a:rPr lang="en-US" i="1" dirty="0" smtClean="0">
                <a:solidFill>
                  <a:srgbClr val="C00000"/>
                </a:solidFill>
                <a:latin typeface="Times" pitchFamily="18" charset="0"/>
              </a:rPr>
              <a:t/>
            </a:r>
            <a:br>
              <a:rPr lang="en-US" i="1" dirty="0" smtClean="0">
                <a:solidFill>
                  <a:srgbClr val="C00000"/>
                </a:solidFill>
                <a:latin typeface="Times" pitchFamily="18" charset="0"/>
              </a:rPr>
            </a:br>
            <a:r>
              <a:rPr lang="en-US" i="1" dirty="0" smtClean="0">
                <a:solidFill>
                  <a:srgbClr val="C00000"/>
                </a:solidFill>
                <a:latin typeface="Times" pitchFamily="18" charset="0"/>
              </a:rPr>
              <a:t>I my option it should not appear in any equations as we don’t include CF normally</a:t>
            </a:r>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02650" y="6216650"/>
            <a:ext cx="487363" cy="487363"/>
          </a:xfrm>
          <a:prstGeom prst="rect">
            <a:avLst/>
          </a:prstGeom>
        </p:spPr>
      </p:pic>
    </p:spTree>
    <p:custDataLst>
      <p:tags r:id="rId2"/>
    </p:custDataLst>
    <p:extLst>
      <p:ext uri="{BB962C8B-B14F-4D97-AF65-F5344CB8AC3E}">
        <p14:creationId xmlns:p14="http://schemas.microsoft.com/office/powerpoint/2010/main" val="103871640"/>
      </p:ext>
    </p:extLst>
  </p:cSld>
  <p:clrMapOvr>
    <a:masterClrMapping/>
  </p:clrMapOvr>
  <p:transition spd="med" advTm="548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8" grpId="0" animBg="1"/>
    </p:bldLst>
  </p:timing>
  <p:extLst>
    <p:ext uri="{3A86A75C-4F4B-4683-9AE1-C65F6400EC91}">
      <p14:laserTraceLst xmlns:p14="http://schemas.microsoft.com/office/powerpoint/2010/main">
        <p14:tracePtLst>
          <p14:tracePt t="4675" x="4040188" y="4829175"/>
          <p14:tracePt t="4703" x="4035425" y="4829175"/>
          <p14:tracePt t="4711" x="4035425" y="4822825"/>
          <p14:tracePt t="4719" x="4029075" y="4822825"/>
          <p14:tracePt t="4728" x="4029075" y="4818063"/>
          <p14:tracePt t="4735" x="4017963" y="4818063"/>
          <p14:tracePt t="4751" x="4006850" y="4818063"/>
          <p14:tracePt t="4767" x="3994150" y="4818063"/>
          <p14:tracePt t="4783" x="3971925" y="4818063"/>
          <p14:tracePt t="4800" x="3937000" y="4818063"/>
          <p14:tracePt t="4816" x="3806825" y="4811713"/>
          <p14:tracePt t="4840" x="3692525" y="4811713"/>
          <p14:tracePt t="4856" x="3560763" y="4811713"/>
          <p14:tracePt t="4872" x="3354388" y="4806950"/>
          <p14:tracePt t="4883" x="3222625" y="4806950"/>
          <p14:tracePt t="4905" x="3114675" y="4818063"/>
          <p14:tracePt t="4921" x="3017838" y="4829175"/>
          <p14:tracePt t="4937" x="2897188" y="4835525"/>
          <p14:tracePt t="4954" x="2789238" y="4851400"/>
          <p14:tracePt t="4970" x="2686050" y="4857750"/>
          <p14:tracePt t="4986" x="2600325" y="4857750"/>
          <p14:tracePt t="5001" x="2549525" y="4864100"/>
          <p14:tracePt t="5033" x="2503488" y="4868863"/>
          <p14:tracePt t="5034" x="2439988" y="4875213"/>
          <p14:tracePt t="5051" x="2393950" y="4879975"/>
          <p14:tracePt t="5066" x="2354263" y="4879975"/>
          <p14:tracePt t="5083" x="2308225" y="4879975"/>
          <p14:tracePt t="5100" x="2235200" y="4886325"/>
          <p14:tracePt t="5117" x="2189163" y="4892675"/>
          <p14:tracePt t="5133" x="2136775" y="4892675"/>
          <p14:tracePt t="5150" x="2068513" y="4892675"/>
          <p14:tracePt t="5167" x="2017713" y="4897438"/>
          <p14:tracePt t="5183" x="1978025" y="4897438"/>
          <p14:tracePt t="5200" x="1965325" y="4897438"/>
          <p14:tracePt t="5217" x="1954213" y="4897438"/>
          <p14:tracePt t="5260" x="1954213" y="4903788"/>
          <p14:tracePt t="5308" x="1954213" y="4914900"/>
          <p14:tracePt t="5316" x="1954213" y="4926013"/>
          <p14:tracePt t="5324" x="1960563" y="4949825"/>
          <p14:tracePt t="5333" x="1965325" y="4972050"/>
          <p14:tracePt t="5340" x="1978025" y="5029200"/>
          <p14:tracePt t="5350" x="1993900" y="5086350"/>
          <p14:tracePt t="5367" x="2039938" y="5178425"/>
          <p14:tracePt t="5383" x="2092325" y="5275263"/>
          <p14:tracePt t="5400" x="2160588" y="5422900"/>
          <p14:tracePt t="5417" x="2182813" y="5497513"/>
          <p14:tracePt t="5433" x="2200275" y="5543550"/>
          <p14:tracePt t="5450" x="2222500" y="5594350"/>
          <p14:tracePt t="5467" x="2235200" y="5618163"/>
          <p14:tracePt t="5484" x="2246313" y="5651500"/>
          <p14:tracePt t="5500" x="2246313" y="5668963"/>
          <p14:tracePt t="5517" x="2257425" y="5715000"/>
          <p14:tracePt t="5534" x="2257425" y="5726113"/>
          <p14:tracePt t="5550" x="2257425" y="5732463"/>
          <p14:tracePt t="5567" x="2263775" y="5737225"/>
          <p14:tracePt t="5584" x="2263775" y="5743575"/>
          <p14:tracePt t="5621" x="2263775" y="5749925"/>
          <p14:tracePt t="5662" x="2268538" y="5749925"/>
          <p14:tracePt t="5670" x="2268538" y="5761038"/>
          <p14:tracePt t="5678" x="2279650" y="5772150"/>
          <p14:tracePt t="5686" x="2279650" y="5778500"/>
          <p14:tracePt t="5700" x="2292350" y="5789613"/>
          <p14:tracePt t="5702" x="2320925" y="5807075"/>
          <p14:tracePt t="5717" x="2365375" y="5829300"/>
          <p14:tracePt t="5734" x="2463800" y="5857875"/>
          <p14:tracePt t="5751" x="2571750" y="5864225"/>
          <p14:tracePt t="5767" x="2679700" y="5864225"/>
          <p14:tracePt t="5784" x="2806700" y="5864225"/>
          <p14:tracePt t="5800" x="2965450" y="5851525"/>
          <p14:tracePt t="5817" x="3171825" y="5846763"/>
          <p14:tracePt t="5834" x="3429000" y="5818188"/>
          <p14:tracePt t="5850" x="3617913" y="5811838"/>
          <p14:tracePt t="5867" x="3765550" y="5789613"/>
          <p14:tracePt t="5884" x="3932238" y="5761038"/>
          <p14:tracePt t="5900" x="4149725" y="5726113"/>
          <p14:tracePt t="5917" x="4183063" y="5715000"/>
          <p14:tracePt t="5935" x="4206875" y="5697538"/>
          <p14:tracePt t="6114" x="4235450" y="5692775"/>
          <p14:tracePt t="6122" x="4286250" y="5686425"/>
          <p14:tracePt t="6130" x="4337050" y="5680075"/>
          <p14:tracePt t="6135" x="4446588" y="5657850"/>
          <p14:tracePt t="6152" x="4537075" y="5635625"/>
          <p14:tracePt t="6168" x="4594225" y="5622925"/>
          <p14:tracePt t="6185" x="4622800" y="5607050"/>
          <p14:tracePt t="6202" x="4640263" y="5600700"/>
          <p14:tracePt t="6219" x="4651375" y="5589588"/>
          <p14:tracePt t="6235" x="4657725" y="5565775"/>
          <p14:tracePt t="6252" x="4668838" y="5532438"/>
          <p14:tracePt t="6268" x="4679950" y="5503863"/>
          <p14:tracePt t="6285" x="4692650" y="5475288"/>
          <p14:tracePt t="6302" x="4692650" y="5451475"/>
          <p14:tracePt t="6318" x="4692650" y="5440363"/>
          <p14:tracePt t="6335" x="4692650" y="5422900"/>
          <p14:tracePt t="6352" x="4692650" y="5400675"/>
          <p14:tracePt t="6368" x="4692650" y="5372100"/>
          <p14:tracePt t="6385" x="4692650" y="5354638"/>
          <p14:tracePt t="6402" x="4686300" y="5326063"/>
          <p14:tracePt t="6419" x="4679950" y="5314950"/>
          <p14:tracePt t="6435" x="4679950" y="5303838"/>
          <p14:tracePt t="6452" x="4664075" y="5264150"/>
          <p14:tracePt t="6469" x="4629150" y="5229225"/>
          <p14:tracePt t="6485" x="4611688" y="5194300"/>
          <p14:tracePt t="6502" x="4572000" y="5154613"/>
          <p14:tracePt t="6519" x="4508500" y="5097463"/>
          <p14:tracePt t="6535" x="4457700" y="5057775"/>
          <p14:tracePt t="6552" x="4400550" y="5029200"/>
          <p14:tracePt t="6569" x="4343400" y="5011738"/>
          <p14:tracePt t="6585" x="4286250" y="4983163"/>
          <p14:tracePt t="6602" x="4246563" y="4972050"/>
          <p14:tracePt t="6619" x="4222750" y="4965700"/>
          <p14:tracePt t="6635" x="4211638" y="4965700"/>
          <p14:tracePt t="6652" x="4189413" y="4960938"/>
          <p14:tracePt t="6669" x="4178300" y="4960938"/>
          <p14:tracePt t="6686" x="4171950" y="4960938"/>
          <p14:tracePt t="6702" x="4160838" y="4954588"/>
          <p14:tracePt t="7316" x="4154488" y="4954588"/>
          <p14:tracePt t="7341" x="4149725" y="4954588"/>
          <p14:tracePt t="7349" x="4137025" y="4954588"/>
          <p14:tracePt t="7355" x="4132263" y="4954588"/>
          <p14:tracePt t="7369" x="4125913" y="4954588"/>
          <p14:tracePt t="7370" x="4114800" y="4954588"/>
          <p14:tracePt t="7386" x="4108450" y="4954588"/>
          <p14:tracePt t="7403" x="4097338" y="4954588"/>
          <p14:tracePt t="7419" x="4092575" y="4954588"/>
          <p14:tracePt t="7436" x="4075113" y="4949825"/>
          <p14:tracePt t="7453" x="4068763" y="4949825"/>
          <p14:tracePt t="7469" x="4057650" y="4943475"/>
          <p14:tracePt t="7486" x="4051300" y="4943475"/>
          <p14:tracePt t="7503" x="4040188" y="4943475"/>
          <p14:tracePt t="7519" x="4029075" y="4937125"/>
          <p14:tracePt t="7536" x="4017963" y="4926013"/>
          <p14:tracePt t="7553" x="3983038" y="4914900"/>
          <p14:tracePt t="7570" x="3960813" y="4897438"/>
          <p14:tracePt t="7586" x="3954463" y="4897438"/>
          <p14:tracePt t="7744" x="3949700" y="4892675"/>
          <p14:tracePt t="7760" x="3943350" y="4892675"/>
          <p14:tracePt t="7768" x="3943350" y="4886325"/>
          <p14:tracePt t="7776" x="3937000" y="4886325"/>
          <p14:tracePt t="7783" x="3932238" y="4886325"/>
          <p14:tracePt t="7786" x="3921125" y="4886325"/>
          <p14:tracePt t="7803" x="3908425" y="4879975"/>
          <p14:tracePt t="7820" x="3897313" y="4875213"/>
          <p14:tracePt t="7836" x="3892550" y="4875213"/>
          <p14:tracePt t="8091" x="3892550" y="4886325"/>
          <p14:tracePt t="8099" x="3903663" y="4903788"/>
          <p14:tracePt t="8107" x="3914775" y="4926013"/>
          <p14:tracePt t="8120" x="3943350" y="4960938"/>
          <p14:tracePt t="8120" x="3989388" y="5022850"/>
          <p14:tracePt t="8137" x="4022725" y="5064125"/>
          <p14:tracePt t="8153" x="4046538" y="5114925"/>
          <p14:tracePt t="8170" x="4075113" y="5160963"/>
          <p14:tracePt t="8187" x="4097338" y="5194300"/>
          <p14:tracePt t="8204" x="4103688" y="5211763"/>
          <p14:tracePt t="8220" x="4114800" y="5222875"/>
          <p14:tracePt t="8237" x="4125913" y="5240338"/>
          <p14:tracePt t="8253" x="4125913" y="5246688"/>
          <p14:tracePt t="8358" x="4125913" y="5251450"/>
          <p14:tracePt t="8390" x="4125913" y="5257800"/>
          <p14:tracePt t="11438" x="4125913" y="5264150"/>
          <p14:tracePt t="11445" x="4121150" y="5268913"/>
          <p14:tracePt t="11455" x="4108450" y="5275263"/>
          <p14:tracePt t="11455" x="4064000" y="5297488"/>
          <p14:tracePt t="11471" x="3971925" y="5343525"/>
          <p14:tracePt t="11489" x="3868738" y="5400675"/>
          <p14:tracePt t="11505" x="3679825" y="5497513"/>
          <p14:tracePt t="11522" x="3582988" y="5549900"/>
          <p14:tracePt t="11538" x="3497263" y="5589588"/>
          <p14:tracePt t="11555" x="3463925" y="5607050"/>
          <p14:tracePt t="11572" x="3446463" y="5611813"/>
          <p14:tracePt t="11588" x="3440113" y="5611813"/>
          <p14:tracePt t="11605" x="3435350" y="5618163"/>
          <p14:tracePt t="11784" x="3400425" y="5635625"/>
          <p14:tracePt t="11798" x="3378200" y="5646738"/>
          <p14:tracePt t="11801" x="3360738" y="5657850"/>
          <p14:tracePt t="11801" x="3336925" y="5668963"/>
          <p14:tracePt t="11809" x="3321050" y="5675313"/>
          <p14:tracePt t="11822" x="3279775" y="5692775"/>
          <p14:tracePt t="11838" x="3246438" y="5697538"/>
          <p14:tracePt t="11855" x="3217863" y="5708650"/>
          <p14:tracePt t="11872" x="3182938" y="5726113"/>
          <p14:tracePt t="11889" x="3165475" y="5737225"/>
          <p14:tracePt t="12688" x="3182938" y="5732463"/>
          <p14:tracePt t="12699" x="3200400" y="5726113"/>
          <p14:tracePt t="12706" x="3228975" y="5715000"/>
          <p14:tracePt t="12706" x="3343275" y="5675313"/>
          <p14:tracePt t="12722" x="3492500" y="5611813"/>
          <p14:tracePt t="12739" x="3675063" y="5561013"/>
          <p14:tracePt t="12756" x="3846513" y="5503863"/>
          <p14:tracePt t="12773" x="4264025" y="5292725"/>
          <p14:tracePt t="12789" x="4503738" y="5132388"/>
          <p14:tracePt t="12806" x="4640263" y="5000625"/>
          <p14:tracePt t="12822" x="4732338" y="4903788"/>
          <p14:tracePt t="12839" x="4765675" y="4840288"/>
          <p14:tracePt t="12856" x="4778375" y="4811713"/>
          <p14:tracePt t="12873" x="4778375" y="4778375"/>
          <p14:tracePt t="12889" x="4778375" y="4760913"/>
          <p14:tracePt t="12906" x="4778375" y="4743450"/>
          <p14:tracePt t="12922" x="4772025" y="4725988"/>
          <p14:tracePt t="12939" x="4754563" y="4697413"/>
          <p14:tracePt t="12956" x="4714875" y="4657725"/>
          <p14:tracePt t="12972" x="4664075" y="4606925"/>
          <p14:tracePt t="12989" x="4594225" y="4554538"/>
          <p14:tracePt t="13006" x="4457700" y="4486275"/>
          <p14:tracePt t="13023" x="4235450" y="4418013"/>
          <p14:tracePt t="13052" x="4121150" y="4394200"/>
          <p14:tracePt t="13069" x="4011613" y="4389438"/>
          <p14:tracePt t="13086" x="3794125" y="4371975"/>
          <p14:tracePt t="13103" x="3675063" y="4371975"/>
          <p14:tracePt t="13119" x="3536950" y="4371975"/>
          <p14:tracePt t="13136" x="3400425" y="4411663"/>
          <p14:tracePt t="13153" x="3251200" y="4440238"/>
          <p14:tracePt t="13169" x="3103563" y="4464050"/>
          <p14:tracePt t="13186" x="2971800" y="4486275"/>
          <p14:tracePt t="13203" x="2874963" y="4486275"/>
          <p14:tracePt t="13220" x="2794000" y="4503738"/>
          <p14:tracePt t="13237" x="2749550" y="4508500"/>
          <p14:tracePt t="13254" x="2732088" y="4508500"/>
          <p14:tracePt t="13272" x="2714625" y="4508500"/>
          <p14:tracePt t="13288" x="2708275" y="4525963"/>
          <p14:tracePt t="13305" x="2692400" y="4537075"/>
          <p14:tracePt t="13322" x="2668588" y="4565650"/>
          <p14:tracePt t="13338" x="2635250" y="4618038"/>
          <p14:tracePt t="13355" x="2578100" y="4686300"/>
          <p14:tracePt t="13372" x="2508250" y="4789488"/>
          <p14:tracePt t="13389" x="2360613" y="4960938"/>
          <p14:tracePt t="13406" x="2211388" y="5172075"/>
          <p14:tracePt t="13440" x="2193925" y="5207000"/>
          <p14:tracePt t="13456" x="2193925" y="5218113"/>
          <p14:tracePt t="13567" x="2189163" y="5222875"/>
          <p14:tracePt t="13575" x="2178050" y="5251450"/>
          <p14:tracePt t="13575" x="2178050" y="5257800"/>
          <p14:tracePt t="13600" x="2171700" y="5268913"/>
          <p14:tracePt t="13616" x="2171700" y="5280025"/>
          <p14:tracePt t="13624" x="2171700" y="5286375"/>
          <p14:tracePt t="13641" x="2165350" y="5286375"/>
          <p14:tracePt t="13641" x="2165350" y="5297488"/>
          <p14:tracePt t="13657" x="2165350" y="5314950"/>
          <p14:tracePt t="13673" x="2165350" y="5337175"/>
          <p14:tracePt t="13690" x="2165350" y="5383213"/>
          <p14:tracePt t="13706" x="2182813" y="5446713"/>
          <p14:tracePt t="13723" x="2217738" y="5497513"/>
          <p14:tracePt t="13740" x="2263775" y="5549900"/>
          <p14:tracePt t="13756" x="2343150" y="5600700"/>
          <p14:tracePt t="13773" x="2571750" y="5749925"/>
          <p14:tracePt t="13790" x="2736850" y="5851525"/>
          <p14:tracePt t="13807" x="2908300" y="5932488"/>
          <p14:tracePt t="13823" x="3086100" y="5989638"/>
          <p14:tracePt t="13840" x="3263900" y="6007100"/>
          <p14:tracePt t="13857" x="3429000" y="6000750"/>
          <p14:tracePt t="13873" x="3635375" y="5989638"/>
          <p14:tracePt t="13890" x="3765550" y="5937250"/>
          <p14:tracePt t="13907" x="3879850" y="5886450"/>
          <p14:tracePt t="13923" x="3971925" y="5829300"/>
          <p14:tracePt t="13940" x="4011613" y="5800725"/>
          <p14:tracePt t="13957" x="4035425" y="5783263"/>
          <p14:tracePt t="13973" x="4046538" y="5765800"/>
          <p14:tracePt t="13990" x="4079875" y="5737225"/>
          <p14:tracePt t="14007" x="4121150" y="5697538"/>
          <p14:tracePt t="14024" x="4149725" y="5664200"/>
          <p14:tracePt t="14040" x="4189413" y="5635625"/>
          <p14:tracePt t="14057" x="4229100" y="5611813"/>
          <p14:tracePt t="14074" x="4251325" y="5583238"/>
          <p14:tracePt t="14091" x="4286250" y="5561013"/>
          <p14:tracePt t="14107" x="4337050" y="5532438"/>
          <p14:tracePt t="14124" x="4400550" y="5480050"/>
          <p14:tracePt t="14140" x="4446588" y="5446713"/>
          <p14:tracePt t="14157" x="4479925" y="5394325"/>
          <p14:tracePt t="14173" x="4503738" y="5360988"/>
          <p14:tracePt t="14190" x="4521200" y="5343525"/>
          <p14:tracePt t="14207" x="4521200" y="5332413"/>
          <p14:tracePt t="14649" x="0" y="0"/>
        </p14:tracePtLst>
        <p14:tracePtLst>
          <p14:tracePt t="15238" x="1406525" y="5611813"/>
          <p14:tracePt t="15471" x="1406525" y="5607050"/>
          <p14:tracePt t="15480" x="1406525" y="5600700"/>
          <p14:tracePt t="15488" x="1400175" y="5583238"/>
          <p14:tracePt t="15496" x="1393825" y="5565775"/>
          <p14:tracePt t="15504" x="1389063" y="5549900"/>
          <p14:tracePt t="15508" x="1371600" y="5503863"/>
          <p14:tracePt t="15525" x="1314450" y="5407025"/>
          <p14:tracePt t="15542" x="1292225" y="5365750"/>
          <p14:tracePt t="15558" x="1263650" y="5332413"/>
          <p14:tracePt t="15575" x="1228725" y="5314950"/>
          <p14:tracePt t="15591" x="1193800" y="5292725"/>
          <p14:tracePt t="15608" x="1177925" y="5280025"/>
          <p14:tracePt t="15608" x="1165225" y="5275263"/>
          <p14:tracePt t="15625" x="1149350" y="5268913"/>
          <p14:tracePt t="15642" x="1114425" y="5257800"/>
          <p14:tracePt t="15658" x="1074738" y="5251450"/>
          <p14:tracePt t="15675" x="1039813" y="5240338"/>
          <p14:tracePt t="15691" x="993775" y="5229225"/>
          <p14:tracePt t="15708" x="954088" y="5222875"/>
          <p14:tracePt t="15725" x="908050" y="5211763"/>
          <p14:tracePt t="15742" x="863600" y="5194300"/>
          <p14:tracePt t="15758" x="800100" y="5165725"/>
          <p14:tracePt t="15775" x="777875" y="5160963"/>
          <p14:tracePt t="15791" x="760413" y="5160963"/>
          <p14:tracePt t="15808" x="749300" y="5154613"/>
          <p14:tracePt t="15825" x="736600" y="5149850"/>
          <p14:tracePt t="15842" x="714375" y="5149850"/>
          <p14:tracePt t="15858" x="696913" y="5149850"/>
          <p14:tracePt t="15875" x="685800" y="5149850"/>
          <p14:tracePt t="15892" x="668338" y="5154613"/>
          <p14:tracePt t="15909" x="650875" y="5154613"/>
          <p14:tracePt t="15925" x="635000" y="5154613"/>
          <p14:tracePt t="15942" x="617538" y="5160963"/>
          <p14:tracePt t="15958" x="593725" y="5160963"/>
          <p14:tracePt t="15975" x="554038" y="5160963"/>
          <p14:tracePt t="15992" x="520700" y="5160963"/>
          <p14:tracePt t="16008" x="508000" y="5160963"/>
          <p14:tracePt t="16025" x="503238" y="5160963"/>
          <p14:tracePt t="16042" x="503238" y="5172075"/>
          <p14:tracePt t="16058" x="496888" y="5178425"/>
          <p14:tracePt t="16075" x="492125" y="5178425"/>
          <p14:tracePt t="16174" x="485775" y="5189538"/>
          <p14:tracePt t="16182" x="479425" y="5200650"/>
          <p14:tracePt t="16192" x="463550" y="5211763"/>
          <p14:tracePt t="16192" x="457200" y="5235575"/>
          <p14:tracePt t="16198" x="446088" y="5240338"/>
          <p14:tracePt t="16208" x="411163" y="5264150"/>
          <p14:tracePt t="16225" x="393700" y="5280025"/>
          <p14:tracePt t="16242" x="388938" y="5286375"/>
          <p14:tracePt t="16258" x="382588" y="5292725"/>
          <p14:tracePt t="16275" x="382588" y="5303838"/>
          <p14:tracePt t="16292" x="377825" y="5321300"/>
          <p14:tracePt t="16309" x="377825" y="5332413"/>
          <p14:tracePt t="16325" x="377825" y="5349875"/>
          <p14:tracePt t="16342" x="377825" y="5372100"/>
          <p14:tracePt t="16359" x="377825" y="5407025"/>
          <p14:tracePt t="16375" x="377825" y="5422900"/>
          <p14:tracePt t="16392" x="377825" y="5440363"/>
          <p14:tracePt t="16409" x="377825" y="5475288"/>
          <p14:tracePt t="16425" x="377825" y="5497513"/>
          <p14:tracePt t="16442" x="377825" y="5514975"/>
          <p14:tracePt t="16459" x="377825" y="5521325"/>
          <p14:tracePt t="16475" x="382588" y="5526088"/>
          <p14:tracePt t="16492" x="388938" y="5526088"/>
          <p14:tracePt t="16509" x="388938" y="5537200"/>
          <p14:tracePt t="16525" x="400050" y="5549900"/>
          <p14:tracePt t="16542" x="422275" y="5572125"/>
          <p14:tracePt t="16559" x="446088" y="5589588"/>
          <p14:tracePt t="16575" x="492125" y="5622925"/>
          <p14:tracePt t="16592" x="536575" y="5640388"/>
          <p14:tracePt t="16609" x="577850" y="5657850"/>
          <p14:tracePt t="16625" x="639763" y="5680075"/>
          <p14:tracePt t="16642" x="714375" y="5692775"/>
          <p14:tracePt t="16660" x="822325" y="5715000"/>
          <p14:tracePt t="16676" x="942975" y="5732463"/>
          <p14:tracePt t="16692" x="1079500" y="5737225"/>
          <p14:tracePt t="16709" x="1171575" y="5737225"/>
          <p14:tracePt t="16726" x="1257300" y="5743575"/>
          <p14:tracePt t="16742" x="1303338" y="5743575"/>
          <p14:tracePt t="16759" x="1320800" y="5743575"/>
          <p14:tracePt t="16908" x="1325563" y="5732463"/>
          <p14:tracePt t="16916" x="1331913" y="5721350"/>
          <p14:tracePt t="16916" x="1336675" y="5715000"/>
          <p14:tracePt t="16932" x="1343025" y="5708650"/>
          <p14:tracePt t="16942" x="1343025" y="5703888"/>
          <p14:tracePt t="16948" x="1354138" y="5697538"/>
          <p14:tracePt t="16959" x="1354138" y="5680075"/>
          <p14:tracePt t="16976" x="1365250" y="5664200"/>
          <p14:tracePt t="16992" x="1371600" y="5646738"/>
          <p14:tracePt t="17009" x="1371600" y="5629275"/>
          <p14:tracePt t="17027" x="1371600" y="5600700"/>
          <p14:tracePt t="17042" x="1371600" y="5583238"/>
          <p14:tracePt t="17060" x="1371600" y="5549900"/>
          <p14:tracePt t="17076" x="1371600" y="5514975"/>
          <p14:tracePt t="17093" x="1371600" y="5457825"/>
          <p14:tracePt t="17110" x="1365250" y="5435600"/>
          <p14:tracePt t="17126" x="1365250" y="5418138"/>
          <p14:tracePt t="17142" x="1360488" y="5400675"/>
          <p14:tracePt t="17159" x="1360488" y="5394325"/>
          <p14:tracePt t="17200" x="1360488" y="5383213"/>
          <p14:tracePt t="17209" x="1354138" y="5383213"/>
          <p14:tracePt t="17219" x="1354138" y="5378450"/>
          <p14:tracePt t="17226" x="1349375" y="5365750"/>
          <p14:tracePt t="17242" x="1343025" y="5354638"/>
          <p14:tracePt t="17259" x="1336675" y="5332413"/>
          <p14:tracePt t="17276" x="1331913" y="5308600"/>
          <p14:tracePt t="17293" x="1303338" y="5275263"/>
          <p14:tracePt t="17309" x="1279525" y="5235575"/>
          <p14:tracePt t="17327" x="1257300" y="5194300"/>
          <p14:tracePt t="17343" x="1235075" y="5160963"/>
          <p14:tracePt t="17359" x="1200150" y="5114925"/>
          <p14:tracePt t="17376" x="1177925" y="5097463"/>
          <p14:tracePt t="17393" x="1154113" y="5080000"/>
          <p14:tracePt t="17409" x="1131888" y="5068888"/>
          <p14:tracePt t="17426" x="1108075" y="5064125"/>
          <p14:tracePt t="17443" x="1096963" y="5064125"/>
          <p14:tracePt t="17459" x="1063625" y="5051425"/>
          <p14:tracePt t="17476" x="1035050" y="5040313"/>
          <p14:tracePt t="17493" x="993775" y="5035550"/>
          <p14:tracePt t="17509" x="954088" y="5022850"/>
          <p14:tracePt t="17526" x="908050" y="5011738"/>
          <p14:tracePt t="17543" x="874713" y="5000625"/>
          <p14:tracePt t="17560" x="822325" y="5000625"/>
          <p14:tracePt t="17576" x="754063" y="5000625"/>
          <p14:tracePt t="17593" x="663575" y="5006975"/>
          <p14:tracePt t="17610" x="525463" y="5051425"/>
          <p14:tracePt t="17626" x="439738" y="5086350"/>
          <p14:tracePt t="17643" x="342900" y="5132388"/>
          <p14:tracePt t="17660" x="246063" y="5183188"/>
          <p14:tracePt t="17676" x="136525" y="5275263"/>
          <p14:tracePt t="17693" x="120650" y="5343525"/>
          <p14:tracePt t="17710" x="114300" y="5394325"/>
          <p14:tracePt t="17726" x="114300" y="5422900"/>
          <p14:tracePt t="17743" x="114300" y="5435600"/>
          <p14:tracePt t="17760" x="114300" y="5440363"/>
          <p14:tracePt t="17844" x="114300" y="5446713"/>
          <p14:tracePt t="17853" x="114300" y="5480050"/>
          <p14:tracePt t="17853" x="120650" y="5503863"/>
          <p14:tracePt t="17860" x="125413" y="5532438"/>
          <p14:tracePt t="17876" x="142875" y="5583238"/>
          <p14:tracePt t="17893" x="149225" y="5600700"/>
          <p14:tracePt t="17910" x="153988" y="5618163"/>
          <p14:tracePt t="17926" x="153988" y="5635625"/>
          <p14:tracePt t="17943" x="160338" y="5635625"/>
          <p14:tracePt t="17960" x="171450" y="5651500"/>
          <p14:tracePt t="17976" x="182563" y="5664200"/>
          <p14:tracePt t="17993" x="206375" y="5686425"/>
          <p14:tracePt t="18010" x="257175" y="5708650"/>
          <p14:tracePt t="18027" x="279400" y="5721350"/>
          <p14:tracePt t="18043" x="292100" y="5726113"/>
          <p14:tracePt t="18060" x="307975" y="5726113"/>
          <p14:tracePt t="18077" x="336550" y="5732463"/>
          <p14:tracePt t="18093" x="411163" y="5732463"/>
          <p14:tracePt t="18110" x="450850" y="5737225"/>
          <p14:tracePt t="18127" x="492125" y="5737225"/>
          <p14:tracePt t="18143" x="531813" y="5737225"/>
          <p14:tracePt t="18160" x="560388" y="5737225"/>
          <p14:tracePt t="18177" x="565150" y="5737225"/>
          <p14:tracePt t="18642" x="0" y="0"/>
        </p14:tracePtLst>
        <p14:tracePtLst>
          <p14:tracePt t="52418" x="4125913" y="3189288"/>
          <p14:tracePt t="52426" x="4092575" y="3182938"/>
          <p14:tracePt t="52434" x="4051300" y="3171825"/>
          <p14:tracePt t="52442" x="3892550" y="3171825"/>
          <p14:tracePt t="52458" x="3749675" y="3178175"/>
          <p14:tracePt t="52473" x="3606800" y="3200400"/>
          <p14:tracePt t="52491" x="3508375" y="3206750"/>
          <p14:tracePt t="52507" x="3417888" y="3211513"/>
          <p14:tracePt t="52531" x="3371850" y="3211513"/>
          <p14:tracePt t="52547" x="3325813" y="3206750"/>
          <p14:tracePt t="52556" x="3279775" y="3200400"/>
          <p14:tracePt t="52579" x="3228975" y="3200400"/>
          <p14:tracePt t="52596" x="3143250" y="3200400"/>
          <p14:tracePt t="52612" x="3011488" y="3200400"/>
          <p14:tracePt t="52628" x="2874963" y="3211513"/>
          <p14:tracePt t="52644" x="2749550" y="3217863"/>
          <p14:tracePt t="52660" x="2646363" y="3235325"/>
          <p14:tracePt t="52676" x="2578100" y="3235325"/>
          <p14:tracePt t="52692" x="2571750" y="3240088"/>
          <p14:tracePt t="52781" x="2571750" y="3251200"/>
          <p14:tracePt t="52789" x="2571750" y="3275013"/>
          <p14:tracePt t="52797" x="2571750" y="3321050"/>
          <p14:tracePt t="52797" x="2571750" y="3336925"/>
          <p14:tracePt t="52813" x="2571750" y="3354388"/>
          <p14:tracePt t="52823" x="2571750" y="3400425"/>
          <p14:tracePt t="52840" x="2571750" y="3451225"/>
          <p14:tracePt t="52857" x="2571750" y="3508375"/>
          <p14:tracePt t="52873" x="2571750" y="3571875"/>
          <p14:tracePt t="52890" x="2571750" y="3622675"/>
          <p14:tracePt t="52907" x="2571750" y="3675063"/>
          <p14:tracePt t="52923" x="2582863" y="3721100"/>
          <p14:tracePt t="52940" x="2589213" y="3760788"/>
          <p14:tracePt t="52957" x="2593975" y="3783013"/>
          <p14:tracePt t="52973" x="2600325" y="3806825"/>
          <p14:tracePt t="52991" x="2611438" y="3817938"/>
          <p14:tracePt t="53007" x="2679700" y="3835400"/>
          <p14:tracePt t="53023" x="3040063" y="3886200"/>
          <p14:tracePt t="53054" x="3217863" y="3921125"/>
          <p14:tracePt t="53070" x="3440113" y="3943350"/>
          <p14:tracePt t="53087" x="3565525" y="3943350"/>
          <p14:tracePt t="53104" x="3703638" y="3943350"/>
          <p14:tracePt t="53121" x="3868738" y="3943350"/>
          <p14:tracePt t="53138" x="4029075" y="3925888"/>
          <p14:tracePt t="53155" x="4211638" y="3908425"/>
          <p14:tracePt t="53172" x="4383088" y="3886200"/>
          <p14:tracePt t="53189" x="4537075" y="3863975"/>
          <p14:tracePt t="53206" x="4657725" y="3857625"/>
          <p14:tracePt t="53223" x="4725988" y="3857625"/>
          <p14:tracePt t="53239" x="4789488" y="3857625"/>
          <p14:tracePt t="53256" x="4937125" y="3886200"/>
          <p14:tracePt t="53272" x="5068888" y="3914775"/>
          <p14:tracePt t="53290" x="5154613" y="3921125"/>
          <p14:tracePt t="53306" x="5207000" y="3925888"/>
          <p14:tracePt t="53322" x="5218113" y="3925888"/>
          <p14:tracePt t="53386" x="5218113" y="3914775"/>
          <p14:tracePt t="53394" x="5218113" y="3892550"/>
          <p14:tracePt t="53402" x="5218113" y="3875088"/>
          <p14:tracePt t="53407" x="5218113" y="3829050"/>
          <p14:tracePt t="53424" x="5222875" y="3778250"/>
          <p14:tracePt t="53440" x="5235575" y="3721100"/>
          <p14:tracePt t="53457" x="5246688" y="3657600"/>
          <p14:tracePt t="53474" x="5246688" y="3521075"/>
          <p14:tracePt t="53490" x="5229225" y="3378200"/>
          <p14:tracePt t="53507" x="5207000" y="3286125"/>
          <p14:tracePt t="53524" x="5189538" y="3222625"/>
          <p14:tracePt t="53541" x="5160963" y="3149600"/>
          <p14:tracePt t="53557" x="5108575" y="3086100"/>
          <p14:tracePt t="53574" x="5057775" y="3022600"/>
          <p14:tracePt t="53590" x="4994275" y="2943225"/>
          <p14:tracePt t="53607" x="4937125" y="2886075"/>
          <p14:tracePt t="53624" x="4886325" y="2828925"/>
          <p14:tracePt t="53641" x="4835525" y="2800350"/>
          <p14:tracePt t="53657" x="4800600" y="2778125"/>
          <p14:tracePt t="53674" x="4760913" y="2771775"/>
          <p14:tracePt t="53690" x="4692650" y="2778125"/>
          <p14:tracePt t="53708" x="4578350" y="2822575"/>
          <p14:tracePt t="53724" x="4378325" y="2914650"/>
          <p14:tracePt t="53741" x="4189413" y="2982913"/>
          <p14:tracePt t="53757" x="4029075" y="3028950"/>
          <p14:tracePt t="53774" x="3840163" y="3063875"/>
          <p14:tracePt t="53791" x="3475038" y="3136900"/>
          <p14:tracePt t="53807" x="3263900" y="3171825"/>
          <p14:tracePt t="53824" x="3079750" y="3194050"/>
          <p14:tracePt t="53841" x="2965450" y="3200400"/>
          <p14:tracePt t="53934" x="2982913" y="3200400"/>
          <p14:tracePt t="53943" x="3000375" y="3200400"/>
          <p14:tracePt t="53951" x="3011488" y="3200400"/>
          <p14:tracePt t="53959" x="3022600" y="3200400"/>
          <p14:tracePt t="54201"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Relationship between Mass &amp; Weight</a:t>
            </a:r>
            <a:endParaRPr lang="en-US" dirty="0"/>
          </a:p>
        </p:txBody>
      </p:sp>
      <p:graphicFrame>
        <p:nvGraphicFramePr>
          <p:cNvPr id="7" name="Object 6"/>
          <p:cNvGraphicFramePr>
            <a:graphicFrameLocks noChangeAspect="1"/>
          </p:cNvGraphicFramePr>
          <p:nvPr/>
        </p:nvGraphicFramePr>
        <p:xfrm>
          <a:off x="-23813" y="750888"/>
          <a:ext cx="4879976" cy="5035550"/>
        </p:xfrm>
        <a:graphic>
          <a:graphicData uri="http://schemas.openxmlformats.org/presentationml/2006/ole">
            <mc:AlternateContent xmlns:mc="http://schemas.openxmlformats.org/markup-compatibility/2006">
              <mc:Choice xmlns:v="urn:schemas-microsoft-com:vml" Requires="v">
                <p:oleObj spid="_x0000_s9228" name="Equation" r:id="rId6" imgW="2794000" imgH="2882900" progId="">
                  <p:embed/>
                </p:oleObj>
              </mc:Choice>
              <mc:Fallback>
                <p:oleObj name="Equation" r:id="rId6" imgW="2794000" imgH="28829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3" y="750888"/>
                        <a:ext cx="4879976" cy="503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5257800" y="762000"/>
          <a:ext cx="3683000" cy="4994275"/>
        </p:xfrm>
        <a:graphic>
          <a:graphicData uri="http://schemas.openxmlformats.org/presentationml/2006/ole">
            <mc:AlternateContent xmlns:mc="http://schemas.openxmlformats.org/markup-compatibility/2006">
              <mc:Choice xmlns:v="urn:schemas-microsoft-com:vml" Requires="v">
                <p:oleObj spid="_x0000_s9229" name="Equation" r:id="rId8" imgW="2108200" imgH="2857500" progId="Equation.3">
                  <p:embed/>
                </p:oleObj>
              </mc:Choice>
              <mc:Fallback>
                <p:oleObj name="Equation" r:id="rId8" imgW="2108200" imgH="2857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762000"/>
                        <a:ext cx="3683000" cy="499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Connector 10"/>
          <p:cNvCxnSpPr/>
          <p:nvPr/>
        </p:nvCxnSpPr>
        <p:spPr bwMode="auto">
          <a:xfrm rot="5400000">
            <a:off x="2477294" y="3313906"/>
            <a:ext cx="4953000" cy="1588"/>
          </a:xfrm>
          <a:prstGeom prst="line">
            <a:avLst/>
          </a:prstGeom>
          <a:ln>
            <a:solidFill>
              <a:srgbClr val="0000FF"/>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bwMode="auto">
          <a:xfrm rot="10800000">
            <a:off x="152400" y="4648200"/>
            <a:ext cx="8686800" cy="1588"/>
          </a:xfrm>
          <a:prstGeom prst="line">
            <a:avLst/>
          </a:prstGeom>
          <a:ln>
            <a:solidFill>
              <a:srgbClr val="0000FF"/>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8" name="Rounded Rectangle 7"/>
          <p:cNvSpPr/>
          <p:nvPr/>
        </p:nvSpPr>
        <p:spPr bwMode="auto">
          <a:xfrm>
            <a:off x="0" y="609600"/>
            <a:ext cx="4800600" cy="5334000"/>
          </a:xfrm>
          <a:prstGeom prst="roundRect">
            <a:avLst/>
          </a:prstGeom>
          <a:solidFill>
            <a:schemeClr val="bg1">
              <a:alpha val="75000"/>
            </a:schemeClr>
          </a:solidFill>
          <a:ln w="0" cap="flat" cmpd="sng" algn="ctr">
            <a:no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10" name="Rounded Rectangular Callout 9"/>
          <p:cNvSpPr/>
          <p:nvPr/>
        </p:nvSpPr>
        <p:spPr bwMode="auto">
          <a:xfrm>
            <a:off x="1066800" y="2286000"/>
            <a:ext cx="3352800" cy="1295400"/>
          </a:xfrm>
          <a:prstGeom prst="wedgeRoundRectCallout">
            <a:avLst>
              <a:gd name="adj1" fmla="val 90338"/>
              <a:gd name="adj2" fmla="val 172904"/>
              <a:gd name="adj3" fmla="val 16667"/>
            </a:avLst>
          </a:prstGeom>
          <a:ln w="19050">
            <a:solidFill>
              <a:srgbClr val="E1BB19"/>
            </a:solidFill>
            <a:headEnd type="none" w="med" len="med"/>
            <a:tailEnd type="none" w="med" len="med"/>
          </a:ln>
          <a:effectLst>
            <a:outerShdw blurRad="127000" dist="38100" dir="2700000" sx="101000" sy="101000" algn="tl" rotWithShape="0">
              <a:prstClr val="black">
                <a:alpha val="66000"/>
              </a:prstClr>
            </a:outerShdw>
          </a:effectLst>
        </p:spPr>
        <p:style>
          <a:lnRef idx="1">
            <a:schemeClr val="accent5"/>
          </a:lnRef>
          <a:fillRef idx="2">
            <a:schemeClr val="accent5"/>
          </a:fillRef>
          <a:effectRef idx="1">
            <a:schemeClr val="accent5"/>
          </a:effectRef>
          <a:fontRef idx="minor">
            <a:schemeClr val="dk1"/>
          </a:fontRef>
        </p:style>
        <p:txBody>
          <a:bodyPr vert="horz" wrap="square" lIns="45720" tIns="45720" rIns="45720" bIns="45720" numCol="1" rtlCol="0" anchor="ctr" anchorCtr="0" compatLnSpc="1">
            <a:prstTxWarp prst="textNoShape">
              <a:avLst/>
            </a:prstTxWarp>
            <a:noAutofit/>
          </a:bodyPr>
          <a:lstStyle/>
          <a:p>
            <a:pPr marR="0" algn="ctr" defTabSz="914400" eaLnBrk="0" latinLnBrk="0" hangingPunct="0">
              <a:lnSpc>
                <a:spcPct val="100000"/>
              </a:lnSpc>
              <a:buClrTx/>
              <a:buSzTx/>
              <a:tabLst/>
            </a:pPr>
            <a:r>
              <a:rPr lang="en-US" i="1" dirty="0" smtClean="0">
                <a:solidFill>
                  <a:srgbClr val="C00000"/>
                </a:solidFill>
                <a:latin typeface="Times" pitchFamily="18" charset="0"/>
              </a:rPr>
              <a:t>In SI units it turns out to have a numerical value of 1.0.</a:t>
            </a:r>
            <a:endParaRPr lang="en-US" dirty="0" smtClean="0">
              <a:solidFill>
                <a:srgbClr val="C00000"/>
              </a:solidFill>
              <a:latin typeface="Times" pitchFamily="18" charset="0"/>
            </a:endParaRPr>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502650" y="6216650"/>
            <a:ext cx="487363" cy="487363"/>
          </a:xfrm>
          <a:prstGeom prst="rect">
            <a:avLst/>
          </a:prstGeom>
        </p:spPr>
      </p:pic>
    </p:spTree>
    <p:custDataLst>
      <p:tags r:id="rId2"/>
    </p:custDataLst>
    <p:extLst>
      <p:ext uri="{BB962C8B-B14F-4D97-AF65-F5344CB8AC3E}">
        <p14:creationId xmlns:p14="http://schemas.microsoft.com/office/powerpoint/2010/main" val="4119532590"/>
      </p:ext>
    </p:extLst>
  </p:cSld>
  <p:clrMapOvr>
    <a:masterClrMapping/>
  </p:clrMapOvr>
  <p:transition spd="med" advTm="6253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10" grpId="0" animBg="1"/>
    </p:bldLst>
  </p:timing>
  <p:extLst>
    <p:ext uri="{3A86A75C-4F4B-4683-9AE1-C65F6400EC91}">
      <p14:laserTraceLst xmlns:p14="http://schemas.microsoft.com/office/powerpoint/2010/main">
        <p14:tracePtLst>
          <p14:tracePt t="30970" x="7954963" y="3178175"/>
          <p14:tracePt t="31037" x="7954963" y="3171825"/>
          <p14:tracePt t="31054" x="7943850" y="3165475"/>
          <p14:tracePt t="31070" x="7926388" y="3154363"/>
          <p14:tracePt t="31087" x="7908925" y="3143250"/>
          <p14:tracePt t="31104" x="7886700" y="3125788"/>
          <p14:tracePt t="31120" x="7864475" y="3108325"/>
          <p14:tracePt t="31137" x="7778750" y="3086100"/>
          <p14:tracePt t="31154" x="7750175" y="3086100"/>
          <p14:tracePt t="31170" x="7732713" y="3079750"/>
          <p14:tracePt t="31187" x="7721600" y="3079750"/>
          <p14:tracePt t="31204" x="7693025" y="3079750"/>
          <p14:tracePt t="31220" x="7658100" y="3079750"/>
          <p14:tracePt t="31237" x="7618413" y="3079750"/>
          <p14:tracePt t="31254" x="7583488" y="3079750"/>
          <p14:tracePt t="31270" x="7526338" y="3092450"/>
          <p14:tracePt t="31287" x="7486650" y="3097213"/>
          <p14:tracePt t="31304" x="7451725" y="3108325"/>
          <p14:tracePt t="31321" x="7412038" y="3125788"/>
          <p14:tracePt t="31337" x="7378700" y="3136900"/>
          <p14:tracePt t="31354" x="7366000" y="3143250"/>
          <p14:tracePt t="31387" x="7361238" y="3154363"/>
          <p14:tracePt t="31404" x="7343775" y="3189288"/>
          <p14:tracePt t="31421" x="7332663" y="3228975"/>
          <p14:tracePt t="31437" x="7308850" y="3275013"/>
          <p14:tracePt t="31454" x="7280275" y="3349625"/>
          <p14:tracePt t="31471" x="7251700" y="3435350"/>
          <p14:tracePt t="31487" x="7240588" y="3497263"/>
          <p14:tracePt t="31504" x="7235825" y="3549650"/>
          <p14:tracePt t="31521" x="7235825" y="3594100"/>
          <p14:tracePt t="31537" x="7235825" y="3646488"/>
          <p14:tracePt t="31554" x="7246938" y="3697288"/>
          <p14:tracePt t="31571" x="7264400" y="3743325"/>
          <p14:tracePt t="31588" x="7304088" y="3794125"/>
          <p14:tracePt t="31604" x="7354888" y="3857625"/>
          <p14:tracePt t="31621" x="7550150" y="3960813"/>
          <p14:tracePt t="31638" x="7651750" y="3989388"/>
          <p14:tracePt t="31654" x="7737475" y="4011613"/>
          <p14:tracePt t="31671" x="7772400" y="4017963"/>
          <p14:tracePt t="31688" x="7794625" y="4017963"/>
          <p14:tracePt t="31771" x="7807325" y="4017963"/>
          <p14:tracePt t="31788" x="7880350" y="4011613"/>
          <p14:tracePt t="31804" x="7943850" y="4000500"/>
          <p14:tracePt t="31821" x="7994650" y="3989388"/>
          <p14:tracePt t="31838" x="8115300" y="3978275"/>
          <p14:tracePt t="31855" x="8218488" y="3978275"/>
          <p14:tracePt t="31871" x="8343900" y="3978275"/>
          <p14:tracePt t="31888" x="8480425" y="3978275"/>
          <p14:tracePt t="31904" x="8607425" y="3971925"/>
          <p14:tracePt t="31921" x="8686800" y="3960813"/>
          <p14:tracePt t="31938" x="8721725" y="3954463"/>
          <p14:tracePt t="31954" x="8726488" y="3943350"/>
          <p14:tracePt t="31971" x="8732838" y="3932238"/>
          <p14:tracePt t="31988" x="8732838" y="3914775"/>
          <p14:tracePt t="32004" x="8750300" y="3857625"/>
          <p14:tracePt t="32021" x="8755063" y="3811588"/>
          <p14:tracePt t="32038" x="8772525" y="3778250"/>
          <p14:tracePt t="32054" x="8783638" y="3721100"/>
          <p14:tracePt t="32071" x="8783638" y="3668713"/>
          <p14:tracePt t="32088" x="8783638" y="3589338"/>
          <p14:tracePt t="32105" x="8772525" y="3521075"/>
          <p14:tracePt t="32121" x="8755063" y="3475038"/>
          <p14:tracePt t="32138" x="8737600" y="3429000"/>
          <p14:tracePt t="32155" x="8721725" y="3389313"/>
          <p14:tracePt t="32171" x="8704263" y="3360738"/>
          <p14:tracePt t="32188" x="8680450" y="3321050"/>
          <p14:tracePt t="32205" x="8658225" y="3286125"/>
          <p14:tracePt t="32221" x="8640763" y="3251200"/>
          <p14:tracePt t="32238" x="8607425" y="3222625"/>
          <p14:tracePt t="32255" x="8561388" y="3189288"/>
          <p14:tracePt t="32271" x="8550275" y="3178175"/>
          <p14:tracePt t="32288" x="8543925" y="3171825"/>
          <p14:tracePt t="32305" x="8521700" y="3165475"/>
          <p14:tracePt t="32321" x="8509000" y="3160713"/>
          <p14:tracePt t="32338" x="8486775" y="3154363"/>
          <p14:tracePt t="32355" x="8469313" y="3149600"/>
          <p14:tracePt t="32371" x="8435975" y="3143250"/>
          <p14:tracePt t="32388" x="8401050" y="3136900"/>
          <p14:tracePt t="32405" x="8366125" y="3132138"/>
          <p14:tracePt t="32421" x="8326438" y="3132138"/>
          <p14:tracePt t="32438" x="8286750" y="3132138"/>
          <p14:tracePt t="32455" x="8247063" y="3132138"/>
          <p14:tracePt t="32471" x="8223250" y="3132138"/>
          <p14:tracePt t="32488" x="8194675" y="3132138"/>
          <p14:tracePt t="32505" x="8183563" y="3132138"/>
          <p14:tracePt t="33569" x="0" y="0"/>
        </p14:tracePtLst>
        <p14:tracePtLst>
          <p14:tracePt t="36183" x="7880350" y="4051300"/>
          <p14:tracePt t="36517" x="7880350" y="4046538"/>
          <p14:tracePt t="36526" x="7886700" y="4046538"/>
          <p14:tracePt t="36533" x="7897813" y="4022725"/>
          <p14:tracePt t="36542" x="7908925" y="4011613"/>
          <p14:tracePt t="36559" x="7961313" y="3932238"/>
          <p14:tracePt t="36576" x="8007350" y="3868738"/>
          <p14:tracePt t="36592" x="8051800" y="3811588"/>
          <p14:tracePt t="36609" x="8075613" y="3771900"/>
          <p14:tracePt t="36626" x="8093075" y="3749675"/>
          <p14:tracePt t="36643" x="8108950" y="3721100"/>
          <p14:tracePt t="36659" x="8121650" y="3697288"/>
          <p14:tracePt t="36676" x="8137525" y="3657600"/>
          <p14:tracePt t="36692" x="8154988" y="3617913"/>
          <p14:tracePt t="36709" x="8166100" y="3543300"/>
          <p14:tracePt t="36726" x="8166100" y="3492500"/>
          <p14:tracePt t="36743" x="8166100" y="3475038"/>
          <p14:tracePt t="36759" x="8150225" y="3429000"/>
          <p14:tracePt t="36776" x="8137525" y="3406775"/>
          <p14:tracePt t="36793" x="8126413" y="3394075"/>
          <p14:tracePt t="36809" x="8097838" y="3371850"/>
          <p14:tracePt t="36826" x="8075613" y="3360738"/>
          <p14:tracePt t="36843" x="8047038" y="3336925"/>
          <p14:tracePt t="36859" x="8007350" y="3314700"/>
          <p14:tracePt t="36876" x="7926388" y="3279775"/>
          <p14:tracePt t="36892" x="7840663" y="3240088"/>
          <p14:tracePt t="36909" x="7754938" y="3200400"/>
          <p14:tracePt t="36926" x="7658100" y="3149600"/>
          <p14:tracePt t="36943" x="7497763" y="3086100"/>
          <p14:tracePt t="36959" x="7435850" y="3074988"/>
          <p14:tracePt t="36976" x="7412038" y="3074988"/>
          <p14:tracePt t="37010" x="7407275" y="3074988"/>
          <p14:tracePt t="37097" x="7400925" y="3074988"/>
          <p14:tracePt t="37105" x="7400925" y="3086100"/>
          <p14:tracePt t="37113" x="7389813" y="3103563"/>
          <p14:tracePt t="37123" x="7383463" y="3125788"/>
          <p14:tracePt t="37130" x="7361238" y="3160713"/>
          <p14:tracePt t="37143" x="7350125" y="3206750"/>
          <p14:tracePt t="37159" x="7343775" y="3303588"/>
          <p14:tracePt t="37177" x="7343775" y="3349625"/>
          <p14:tracePt t="37193" x="7343775" y="3382963"/>
          <p14:tracePt t="37210" x="7350125" y="3400425"/>
          <p14:tracePt t="37226" x="7354888" y="3440113"/>
          <p14:tracePt t="37243" x="7389813" y="3525838"/>
          <p14:tracePt t="37259" x="7458075" y="3635375"/>
          <p14:tracePt t="37276" x="7561263" y="3743325"/>
          <p14:tracePt t="37293" x="7664450" y="3846513"/>
          <p14:tracePt t="37310" x="7732713" y="3908425"/>
          <p14:tracePt t="37326" x="7794625" y="3954463"/>
          <p14:tracePt t="37343" x="7847013" y="3994150"/>
          <p14:tracePt t="37360" x="7886700" y="4022725"/>
          <p14:tracePt t="37376" x="7966075" y="4068763"/>
          <p14:tracePt t="37393" x="8132763" y="4097338"/>
          <p14:tracePt t="37409" x="8218488" y="4103688"/>
          <p14:tracePt t="37426" x="8308975" y="4103688"/>
          <p14:tracePt t="37443" x="8383588" y="4092575"/>
          <p14:tracePt t="37443" x="8407400" y="4079875"/>
          <p14:tracePt t="37476" x="8423275" y="4075113"/>
          <p14:tracePt t="37477" x="8458200" y="4046538"/>
          <p14:tracePt t="37493" x="8486775" y="3983038"/>
          <p14:tracePt t="37510" x="8515350" y="3886200"/>
          <p14:tracePt t="37526" x="8537575" y="3789363"/>
          <p14:tracePt t="37543" x="8561388" y="3721100"/>
          <p14:tracePt t="37560" x="8578850" y="3679825"/>
          <p14:tracePt t="37577" x="8583613" y="3651250"/>
          <p14:tracePt t="37593" x="8589963" y="3594100"/>
          <p14:tracePt t="37610" x="8594725" y="3514725"/>
          <p14:tracePt t="37626" x="8594725" y="3429000"/>
          <p14:tracePt t="37643" x="8594725" y="3251200"/>
          <p14:tracePt t="37660" x="8594725" y="3160713"/>
          <p14:tracePt t="37677" x="8589963" y="3108325"/>
          <p14:tracePt t="37693" x="8578850" y="3074988"/>
          <p14:tracePt t="37710" x="8561388" y="3046413"/>
          <p14:tracePt t="37727" x="8555038" y="3022600"/>
          <p14:tracePt t="37743" x="8537575" y="3006725"/>
          <p14:tracePt t="37760" x="8509000" y="2971800"/>
          <p14:tracePt t="37776" x="8469313" y="2943225"/>
          <p14:tracePt t="37793" x="8412163" y="2914650"/>
          <p14:tracePt t="37810" x="8337550" y="2903538"/>
          <p14:tracePt t="37827" x="8286750" y="2903538"/>
          <p14:tracePt t="37843" x="8235950" y="2903538"/>
          <p14:tracePt t="37860" x="8150225" y="2921000"/>
          <p14:tracePt t="37877" x="7961313" y="2960688"/>
          <p14:tracePt t="37894" x="7858125" y="2971800"/>
          <p14:tracePt t="37910" x="7766050" y="2989263"/>
          <p14:tracePt t="37927" x="7675563" y="3006725"/>
          <p14:tracePt t="37943" x="7583488" y="3022600"/>
          <p14:tracePt t="37960" x="7440613" y="3057525"/>
          <p14:tracePt t="37977" x="7418388" y="3063875"/>
          <p14:tracePt t="37993" x="7389813" y="3086100"/>
          <p14:tracePt t="38010" x="7383463" y="3097213"/>
          <p14:tracePt t="38027" x="7383463" y="3108325"/>
          <p14:tracePt t="38043" x="7383463" y="3143250"/>
          <p14:tracePt t="38060" x="7383463" y="3178175"/>
          <p14:tracePt t="38077" x="7383463" y="3228975"/>
          <p14:tracePt t="38093" x="7383463" y="3279775"/>
          <p14:tracePt t="38110" x="7383463" y="3417888"/>
          <p14:tracePt t="38127" x="7383463" y="3497263"/>
          <p14:tracePt t="38143" x="7389813" y="3543300"/>
          <p14:tracePt t="38160" x="7400925" y="3589338"/>
          <p14:tracePt t="38177" x="7412038" y="3629025"/>
          <p14:tracePt t="38194" x="7435850" y="3692525"/>
          <p14:tracePt t="38210" x="7451725" y="3736975"/>
          <p14:tracePt t="38227" x="7469188" y="3765550"/>
          <p14:tracePt t="38244" x="7469188" y="3789363"/>
          <p14:tracePt t="38260" x="7480300" y="3800475"/>
          <p14:tracePt t="38277" x="7486650" y="3800475"/>
          <p14:tracePt t="38294" x="7493000" y="3800475"/>
          <p14:tracePt t="38710" x="0" y="0"/>
        </p14:tracePtLst>
        <p14:tracePtLst>
          <p14:tracePt t="39054" x="5492750" y="4537075"/>
          <p14:tracePt t="39170" x="5486400" y="4537075"/>
          <p14:tracePt t="39210" x="5480050" y="4537075"/>
          <p14:tracePt t="39235" x="5475288" y="4537075"/>
          <p14:tracePt t="39251" x="5468938" y="4537075"/>
          <p14:tracePt t="39259" x="5464175" y="4537075"/>
          <p14:tracePt t="39267" x="5446713" y="4537075"/>
          <p14:tracePt t="39278" x="5435600" y="4532313"/>
          <p14:tracePt t="39294" x="5422900" y="4532313"/>
          <p14:tracePt t="39332" x="5422900" y="4525963"/>
          <p14:tracePt t="39412" x="5418138" y="4521200"/>
          <p14:tracePt t="39420" x="5418138" y="4514850"/>
          <p14:tracePt t="39438" x="5418138" y="4503738"/>
          <p14:tracePt t="39441" x="5418138" y="4492625"/>
          <p14:tracePt t="39461" x="5418138" y="4479925"/>
          <p14:tracePt t="39462" x="5418138" y="4457700"/>
          <p14:tracePt t="39478" x="5418138" y="4440238"/>
          <p14:tracePt t="39494" x="5418138" y="4435475"/>
          <p14:tracePt t="39533" x="5418138" y="4429125"/>
          <p14:tracePt t="39565" x="5418138" y="4422775"/>
          <p14:tracePt t="39630" x="5418138" y="4418013"/>
          <p14:tracePt t="39639" x="5418138" y="4411663"/>
          <p14:tracePt t="39646" x="5418138" y="4406900"/>
          <p14:tracePt t="39647" x="5418138" y="4400550"/>
          <p14:tracePt t="39662" x="5418138" y="4394200"/>
          <p14:tracePt t="40726" x="5422900" y="4394200"/>
          <p14:tracePt t="40734" x="5451475" y="4394200"/>
          <p14:tracePt t="40746" x="5475288" y="4389438"/>
          <p14:tracePt t="40751" x="5537200" y="4383088"/>
          <p14:tracePt t="40763" x="5618163" y="4371975"/>
          <p14:tracePt t="40779" x="5703888" y="4354513"/>
          <p14:tracePt t="40796" x="5800725" y="4337050"/>
          <p14:tracePt t="40812" x="5822950" y="4325938"/>
          <p14:tracePt t="41017" x="5829300" y="4325938"/>
          <p14:tracePt t="41026" x="5851525" y="4325938"/>
          <p14:tracePt t="41034" x="5857875" y="4321175"/>
          <p14:tracePt t="41041" x="5864225" y="4321175"/>
          <p14:tracePt t="41073" x="5868988" y="4321175"/>
          <p14:tracePt t="41089" x="5880100" y="4321175"/>
          <p14:tracePt t="41694" x="5880100" y="4314825"/>
          <p14:tracePt t="41738" x="5880100" y="4303713"/>
          <p14:tracePt t="41759" x="5886450" y="4286250"/>
          <p14:tracePt t="41774" x="5892800" y="4268788"/>
          <p14:tracePt t="41776" x="5915025" y="4222750"/>
          <p14:tracePt t="41796" x="5965825" y="4121150"/>
          <p14:tracePt t="41797" x="6040438" y="3954463"/>
          <p14:tracePt t="41813" x="6132513" y="3783013"/>
          <p14:tracePt t="41830" x="6211888" y="3600450"/>
          <p14:tracePt t="41846" x="6275388" y="3457575"/>
          <p14:tracePt t="41846" x="6292850" y="3417888"/>
          <p14:tracePt t="41863" x="6308725" y="3365500"/>
          <p14:tracePt t="41880" x="6321425" y="3321050"/>
          <p14:tracePt t="41896" x="6326188" y="3303588"/>
          <p14:tracePt t="41913" x="6332538" y="3268663"/>
          <p14:tracePt t="41930" x="6343650" y="3240088"/>
          <p14:tracePt t="41946" x="6350000" y="3211513"/>
          <p14:tracePt t="41963" x="6350000" y="3200400"/>
          <p14:tracePt t="41980" x="6350000" y="3189288"/>
          <p14:tracePt t="42016" x="6350000" y="3182938"/>
          <p14:tracePt t="42030" x="6350000" y="3178175"/>
          <p14:tracePt t="42046" x="6350000" y="3165475"/>
          <p14:tracePt t="42047" x="6350000" y="3154363"/>
          <p14:tracePt t="42154" x="6354763" y="3136900"/>
          <p14:tracePt t="42163" x="6365875" y="3121025"/>
          <p14:tracePt t="42170" x="6378575" y="3086100"/>
          <p14:tracePt t="42180" x="6407150" y="3035300"/>
          <p14:tracePt t="42197" x="6446838" y="2994025"/>
          <p14:tracePt t="42213" x="6469063" y="2960688"/>
          <p14:tracePt t="42230" x="6486525" y="2936875"/>
          <p14:tracePt t="42355" x="6497638" y="2936875"/>
          <p14:tracePt t="42363" x="6503988" y="2949575"/>
          <p14:tracePt t="42371" x="6515100" y="2954338"/>
          <p14:tracePt t="42375" x="6526213" y="2965450"/>
          <p14:tracePt t="42380" x="6561138" y="2978150"/>
          <p14:tracePt t="42397" x="6600825" y="2982913"/>
          <p14:tracePt t="42413" x="6715125" y="2978150"/>
          <p14:tracePt t="42430" x="6858000" y="2943225"/>
          <p14:tracePt t="42448" x="7007225" y="2874963"/>
          <p14:tracePt t="42463" x="7189788" y="2789238"/>
          <p14:tracePt t="42480" x="7321550" y="2703513"/>
          <p14:tracePt t="42497" x="7366000" y="2635250"/>
          <p14:tracePt t="42514" x="7383463" y="2565400"/>
          <p14:tracePt t="42531" x="7383463" y="2497138"/>
          <p14:tracePt t="42547" x="7383463" y="2411413"/>
          <p14:tracePt t="42564" x="7378700" y="2336800"/>
          <p14:tracePt t="42581" x="7366000" y="2279650"/>
          <p14:tracePt t="42597" x="7350125" y="2228850"/>
          <p14:tracePt t="42614" x="7332663" y="2193925"/>
          <p14:tracePt t="42630" x="7304088" y="2160588"/>
          <p14:tracePt t="42647" x="7207250" y="2074863"/>
          <p14:tracePt t="42664" x="7150100" y="2017713"/>
          <p14:tracePt t="42681" x="7104063" y="1971675"/>
          <p14:tracePt t="42697" x="7058025" y="1943100"/>
          <p14:tracePt t="42714" x="7000875" y="1914525"/>
          <p14:tracePt t="42730" x="6937375" y="1897063"/>
          <p14:tracePt t="42747" x="6858000" y="1892300"/>
          <p14:tracePt t="42764" x="6778625" y="1892300"/>
          <p14:tracePt t="42781" x="6708775" y="1892300"/>
          <p14:tracePt t="42797" x="6640513" y="1892300"/>
          <p14:tracePt t="42814" x="6554788" y="1908175"/>
          <p14:tracePt t="42830" x="6457950" y="1931988"/>
          <p14:tracePt t="42847" x="6411913" y="1960563"/>
          <p14:tracePt t="42864" x="6350000" y="2000250"/>
          <p14:tracePt t="42881" x="6143625" y="2120900"/>
          <p14:tracePt t="42897" x="6011863" y="2200275"/>
          <p14:tracePt t="42914" x="5926138" y="2251075"/>
          <p14:tracePt t="42931" x="5886450" y="2292350"/>
          <p14:tracePt t="42947" x="5868988" y="2332038"/>
          <p14:tracePt t="42964" x="5851525" y="2360613"/>
          <p14:tracePt t="42981" x="5840413" y="2382838"/>
          <p14:tracePt t="42997" x="5822950" y="2422525"/>
          <p14:tracePt t="43014" x="5818188" y="2468563"/>
          <p14:tracePt t="43031" x="5818188" y="2525713"/>
          <p14:tracePt t="43047" x="5811838" y="2600325"/>
          <p14:tracePt t="43064" x="5811838" y="2663825"/>
          <p14:tracePt t="43081" x="5851525" y="2754313"/>
          <p14:tracePt t="43097" x="5892800" y="2806700"/>
          <p14:tracePt t="43114" x="6051550" y="2886075"/>
          <p14:tracePt t="43131" x="6165850" y="2943225"/>
          <p14:tracePt t="43147" x="6303963" y="2989263"/>
          <p14:tracePt t="43164" x="6435725" y="3017838"/>
          <p14:tracePt t="43181" x="6537325" y="3046413"/>
          <p14:tracePt t="43197" x="6640513" y="3063875"/>
          <p14:tracePt t="43214" x="6675438" y="3063875"/>
          <p14:tracePt t="43231" x="6697663" y="3063875"/>
          <p14:tracePt t="43247" x="6726238" y="3063875"/>
          <p14:tracePt t="43264" x="6772275" y="3051175"/>
          <p14:tracePt t="43281" x="6875463" y="3028950"/>
          <p14:tracePt t="43297" x="6978650" y="3006725"/>
          <p14:tracePt t="43314" x="7058025" y="2989263"/>
          <p14:tracePt t="43331" x="7104063" y="2978150"/>
          <p14:tracePt t="43348" x="7108825" y="2971800"/>
          <p14:tracePt t="45152" x="0" y="0"/>
        </p14:tracePtLst>
        <p14:tracePtLst>
          <p14:tracePt t="47913" x="7075488" y="3354388"/>
          <p14:tracePt t="48179" x="7080250" y="3354388"/>
          <p14:tracePt t="48185" x="7086600" y="3354388"/>
          <p14:tracePt t="48203" x="7092950" y="3354388"/>
          <p14:tracePt t="48203" x="7104063" y="3354388"/>
          <p14:tracePt t="48218" x="7132638" y="3354388"/>
          <p14:tracePt t="48235" x="7308850" y="3332163"/>
          <p14:tracePt t="48251" x="7464425" y="3314700"/>
          <p14:tracePt t="48268" x="7594600" y="3308350"/>
          <p14:tracePt t="48285" x="7664450" y="3297238"/>
          <p14:tracePt t="48301" x="7704138" y="3292475"/>
          <p14:tracePt t="48318" x="7743825" y="3292475"/>
          <p14:tracePt t="48335" x="7807325" y="3292475"/>
          <p14:tracePt t="48351" x="8075613" y="3279775"/>
          <p14:tracePt t="48368" x="8258175" y="3263900"/>
          <p14:tracePt t="48385" x="8407400" y="3240088"/>
          <p14:tracePt t="48401" x="8493125" y="3228975"/>
          <p14:tracePt t="48418" x="8515350" y="3228975"/>
          <p14:tracePt t="48525" x="8515350" y="3240088"/>
          <p14:tracePt t="48533" x="8497888" y="3279775"/>
          <p14:tracePt t="48545" x="8464550" y="3343275"/>
          <p14:tracePt t="48551" x="8435975" y="3422650"/>
          <p14:tracePt t="48552" x="8315325" y="3635375"/>
          <p14:tracePt t="48568" x="8137525" y="3846513"/>
          <p14:tracePt t="48585" x="7972425" y="4006850"/>
          <p14:tracePt t="48602" x="7835900" y="4114800"/>
          <p14:tracePt t="48619" x="7737475" y="4183063"/>
          <p14:tracePt t="48635" x="7726363" y="4183063"/>
          <p14:tracePt t="48670" x="7721600" y="4183063"/>
          <p14:tracePt t="48751" x="7708900" y="4183063"/>
          <p14:tracePt t="48761" x="7704138" y="4171950"/>
          <p14:tracePt t="48767" x="7680325" y="4160838"/>
          <p14:tracePt t="48775" x="7640638" y="4143375"/>
          <p14:tracePt t="48785" x="7578725" y="4125913"/>
          <p14:tracePt t="48802" x="7429500" y="4114800"/>
          <p14:tracePt t="48818" x="7354888" y="4132263"/>
          <p14:tracePt t="48835" x="7269163" y="4160838"/>
          <p14:tracePt t="48852" x="7178675" y="4189413"/>
          <p14:tracePt t="48868" x="7104063" y="4206875"/>
          <p14:tracePt t="48885" x="7046913" y="4229100"/>
          <p14:tracePt t="48902" x="7040563" y="4229100"/>
          <p14:tracePt t="48953" x="7029450" y="4235450"/>
          <p14:tracePt t="48962" x="7018338" y="4240213"/>
          <p14:tracePt t="48969" x="7018338" y="4246563"/>
          <p14:tracePt t="48985" x="6989763" y="4257675"/>
          <p14:tracePt t="48985" x="6972300" y="4264025"/>
          <p14:tracePt t="49002" x="6937375" y="4275138"/>
          <p14:tracePt t="49019" x="6886575" y="4286250"/>
          <p14:tracePt t="49035" x="6761163" y="4308475"/>
          <p14:tracePt t="49052" x="6692900" y="4321175"/>
          <p14:tracePt t="49069" x="6618288" y="4349750"/>
          <p14:tracePt t="49085" x="6537325" y="4383088"/>
          <p14:tracePt t="49102" x="6492875" y="4394200"/>
          <p14:tracePt t="49119" x="6480175" y="4400550"/>
          <p14:tracePt t="49453" x="6486525" y="4400550"/>
          <p14:tracePt t="49462" x="6497638" y="4400550"/>
          <p14:tracePt t="49469" x="6521450" y="4400550"/>
          <p14:tracePt t="49471" x="6550025" y="4400550"/>
          <p14:tracePt t="49486" x="6635750" y="4383088"/>
          <p14:tracePt t="49502" x="6675438" y="4383088"/>
          <p14:tracePt t="49519" x="6704013" y="4383088"/>
          <p14:tracePt t="49535" x="6721475" y="4383088"/>
          <p14:tracePt t="49729" x="6726238" y="4383088"/>
          <p14:tracePt t="49737" x="6737350" y="4378325"/>
          <p14:tracePt t="49737" x="6743700" y="4378325"/>
          <p14:tracePt t="49752" x="6761163" y="4371975"/>
          <p14:tracePt t="49769" x="6800850" y="4365625"/>
          <p14:tracePt t="49786" x="6840538" y="4360863"/>
          <p14:tracePt t="49802" x="6897688" y="4360863"/>
          <p14:tracePt t="49819" x="6943725" y="4354513"/>
          <p14:tracePt t="49836" x="6961188" y="4354513"/>
          <p14:tracePt t="49852" x="6972300" y="4354513"/>
          <p14:tracePt t="49869" x="6978650" y="4354513"/>
          <p14:tracePt t="51026" x="0" y="0"/>
        </p14:tracePtLst>
        <p14:tracePtLst>
          <p14:tracePt t="52518" x="8258175" y="3932238"/>
          <p14:tracePt t="52647" x="8258175" y="3921125"/>
          <p14:tracePt t="52655" x="8264525" y="3892550"/>
          <p14:tracePt t="52659" x="8297863" y="3822700"/>
          <p14:tracePt t="52673" x="8315325" y="3778250"/>
          <p14:tracePt t="52689" x="8326438" y="3743325"/>
          <p14:tracePt t="52706" x="8326438" y="3708400"/>
          <p14:tracePt t="52722" x="8326438" y="3675063"/>
          <p14:tracePt t="52739" x="8326438" y="3622675"/>
          <p14:tracePt t="52756" x="8326438" y="3549650"/>
          <p14:tracePt t="52773" x="8321675" y="3463925"/>
          <p14:tracePt t="52789" x="8304213" y="3314700"/>
          <p14:tracePt t="52806" x="8293100" y="3263900"/>
          <p14:tracePt t="52822" x="8280400" y="3228975"/>
          <p14:tracePt t="52839" x="8269288" y="3194050"/>
          <p14:tracePt t="52856" x="8229600" y="3154363"/>
          <p14:tracePt t="52873" x="8201025" y="3143250"/>
          <p14:tracePt t="52889" x="8189913" y="3125788"/>
          <p14:tracePt t="52906" x="8178800" y="3125788"/>
          <p14:tracePt t="52923" x="8154988" y="3121025"/>
          <p14:tracePt t="52939" x="8132763" y="3114675"/>
          <p14:tracePt t="52956" x="8097838" y="3108325"/>
          <p14:tracePt t="52973" x="8058150" y="3097213"/>
          <p14:tracePt t="52989" x="8012113" y="3079750"/>
          <p14:tracePt t="53006" x="7950200" y="3057525"/>
          <p14:tracePt t="53023" x="7835900" y="3028950"/>
          <p14:tracePt t="53040" x="7772400" y="3006725"/>
          <p14:tracePt t="53056" x="7726363" y="2994025"/>
          <p14:tracePt t="53073" x="7680325" y="2994025"/>
          <p14:tracePt t="53089" x="7664450" y="2994025"/>
          <p14:tracePt t="53106" x="7658100" y="2994025"/>
          <p14:tracePt t="53139" x="7651750" y="2994025"/>
          <p14:tracePt t="53163" x="7651750" y="3000375"/>
          <p14:tracePt t="53204" x="7640638" y="3011488"/>
          <p14:tracePt t="53212" x="7618413" y="3035300"/>
          <p14:tracePt t="53220" x="7600950" y="3051175"/>
          <p14:tracePt t="53223" x="7554913" y="3103563"/>
          <p14:tracePt t="53240" x="7515225" y="3149600"/>
          <p14:tracePt t="53256" x="7475538" y="3189288"/>
          <p14:tracePt t="53273" x="7440613" y="3235325"/>
          <p14:tracePt t="53290" x="7418388" y="3279775"/>
          <p14:tracePt t="53306" x="7394575" y="3321050"/>
          <p14:tracePt t="53323" x="7389813" y="3354388"/>
          <p14:tracePt t="53340" x="7383463" y="3417888"/>
          <p14:tracePt t="53356" x="7383463" y="3440113"/>
          <p14:tracePt t="53373" x="7383463" y="3463925"/>
          <p14:tracePt t="53390" x="7383463" y="3492500"/>
          <p14:tracePt t="53407" x="7383463" y="3521075"/>
          <p14:tracePt t="53423" x="7383463" y="3549650"/>
          <p14:tracePt t="53440" x="7383463" y="3578225"/>
          <p14:tracePt t="53456" x="7383463" y="3617913"/>
          <p14:tracePt t="53473" x="7394575" y="3640138"/>
          <p14:tracePt t="53490" x="7394575" y="3657600"/>
          <p14:tracePt t="53506" x="7394575" y="3675063"/>
          <p14:tracePt t="53523" x="7400925" y="3692525"/>
          <p14:tracePt t="53540" x="7407275" y="3725863"/>
          <p14:tracePt t="53557" x="7418388" y="3765550"/>
          <p14:tracePt t="53573" x="7429500" y="3822700"/>
          <p14:tracePt t="53590" x="7475538" y="4011613"/>
          <p14:tracePt t="53607" x="7508875" y="4068763"/>
          <p14:tracePt t="53623" x="7532688" y="4097338"/>
          <p14:tracePt t="53640" x="7550150" y="4114800"/>
          <p14:tracePt t="53657" x="7589838" y="4132263"/>
          <p14:tracePt t="53673" x="7658100" y="4154488"/>
          <p14:tracePt t="53691" x="7761288" y="4178300"/>
          <p14:tracePt t="53707" x="7897813" y="4194175"/>
          <p14:tracePt t="53723" x="8035925" y="4200525"/>
          <p14:tracePt t="53740" x="8172450" y="4200525"/>
          <p14:tracePt t="53757" x="8293100" y="4194175"/>
          <p14:tracePt t="53773" x="8361363" y="4178300"/>
          <p14:tracePt t="53790" x="8401050" y="4165600"/>
          <p14:tracePt t="53807" x="8429625" y="4143375"/>
          <p14:tracePt t="53823" x="8464550" y="4103688"/>
          <p14:tracePt t="53840" x="8509000" y="4040188"/>
          <p14:tracePt t="53857" x="8550275" y="4000500"/>
          <p14:tracePt t="53873" x="8594725" y="3949700"/>
          <p14:tracePt t="53890" x="8647113" y="3897313"/>
          <p14:tracePt t="53907" x="8693150" y="3822700"/>
          <p14:tracePt t="53924" x="8743950" y="3754438"/>
          <p14:tracePt t="53940" x="8783638" y="3697288"/>
          <p14:tracePt t="53957" x="8807450" y="3646488"/>
          <p14:tracePt t="53973" x="8823325" y="3622675"/>
          <p14:tracePt t="53990" x="8836025" y="3606800"/>
          <p14:tracePt t="54007" x="8836025" y="3589338"/>
          <p14:tracePt t="54024" x="8840788" y="3554413"/>
          <p14:tracePt t="54040" x="8840788" y="3514725"/>
          <p14:tracePt t="54057" x="8840788" y="3389313"/>
          <p14:tracePt t="54074" x="8794750" y="3279775"/>
          <p14:tracePt t="54090" x="8647113" y="3125788"/>
          <p14:tracePt t="54107" x="8555038" y="3035300"/>
          <p14:tracePt t="54124" x="8486775" y="2971800"/>
          <p14:tracePt t="54140" x="8418513" y="2914650"/>
          <p14:tracePt t="54157" x="8321675" y="2863850"/>
          <p14:tracePt t="54174" x="8235950" y="2828925"/>
          <p14:tracePt t="54191" x="8150225" y="2806700"/>
          <p14:tracePt t="54207" x="8097838" y="2794000"/>
          <p14:tracePt t="54224" x="8064500" y="2789238"/>
          <p14:tracePt t="54240" x="8047038" y="2789238"/>
          <p14:tracePt t="54257" x="8040688" y="2789238"/>
          <p14:tracePt t="54274" x="8029575" y="2789238"/>
          <p14:tracePt t="54290" x="7983538" y="2794000"/>
          <p14:tracePt t="54307" x="7943850" y="2800350"/>
          <p14:tracePt t="54324" x="7897813" y="2817813"/>
          <p14:tracePt t="54340" x="7851775" y="2840038"/>
          <p14:tracePt t="54357" x="7840663" y="2857500"/>
          <p14:tracePt t="54374" x="7818438" y="2874963"/>
          <p14:tracePt t="54390" x="7812088" y="2886075"/>
          <p14:tracePt t="54407" x="7800975" y="2897188"/>
          <p14:tracePt t="54424" x="7794625" y="2914650"/>
          <p14:tracePt t="54441" x="7789863" y="2932113"/>
          <p14:tracePt t="54457" x="7778750" y="2949575"/>
          <p14:tracePt t="54474" x="7766050" y="2971800"/>
          <p14:tracePt t="54491" x="7754938" y="3000375"/>
          <p14:tracePt t="54507" x="7726363" y="3057525"/>
          <p14:tracePt t="54524" x="7693025" y="3160713"/>
          <p14:tracePt t="54541" x="7675563" y="3222625"/>
          <p14:tracePt t="54558" x="7646988" y="3275013"/>
          <p14:tracePt t="54574" x="7629525" y="3321050"/>
          <p14:tracePt t="54591" x="7612063" y="3343275"/>
          <p14:tracePt t="54607" x="7600950" y="3360738"/>
          <p14:tracePt t="54624" x="7589838" y="3382963"/>
          <p14:tracePt t="54641" x="7583488" y="3394075"/>
          <p14:tracePt t="54657" x="7583488" y="3406775"/>
          <p14:tracePt t="54674" x="7583488" y="3411538"/>
          <p14:tracePt t="54691" x="7583488" y="3422650"/>
          <p14:tracePt t="54707" x="7583488" y="3429000"/>
          <p14:tracePt t="54724" x="7578725" y="3440113"/>
          <p14:tracePt t="54833" x="7572375" y="3446463"/>
          <p14:tracePt t="54851" x="7554913" y="3468688"/>
          <p14:tracePt t="54851" x="7543800" y="3475038"/>
          <p14:tracePt t="54857" x="7526338" y="3497263"/>
          <p14:tracePt t="54874" x="7515225" y="3521075"/>
          <p14:tracePt t="54891" x="7508875" y="3536950"/>
          <p14:tracePt t="54908" x="7504113" y="3549650"/>
          <p14:tracePt t="54924" x="7497763" y="3565525"/>
          <p14:tracePt t="54941" x="7497763" y="3571875"/>
          <p14:tracePt t="54957" x="7497763" y="3582988"/>
          <p14:tracePt t="54974" x="7497763" y="3594100"/>
          <p14:tracePt t="54991" x="7497763" y="3606800"/>
          <p14:tracePt t="55007" x="7497763" y="3640138"/>
          <p14:tracePt t="55024" x="7504113" y="3668713"/>
          <p14:tracePt t="55041" x="7515225" y="3708400"/>
          <p14:tracePt t="55058" x="7543800" y="3771900"/>
          <p14:tracePt t="55074" x="7566025" y="3811588"/>
          <p14:tracePt t="55091" x="7600950" y="3846513"/>
          <p14:tracePt t="55108" x="7640638" y="3879850"/>
          <p14:tracePt t="55124" x="7697788" y="3914775"/>
          <p14:tracePt t="55141" x="7737475" y="3937000"/>
          <p14:tracePt t="55158" x="7778750" y="3949700"/>
          <p14:tracePt t="55174" x="7812088" y="3949700"/>
          <p14:tracePt t="55191" x="7847013" y="3949700"/>
          <p14:tracePt t="55208" x="7904163" y="3932238"/>
          <p14:tracePt t="55224" x="7954963" y="3914775"/>
          <p14:tracePt t="55241" x="8012113" y="3897313"/>
          <p14:tracePt t="55258" x="8150225" y="3886200"/>
          <p14:tracePt t="55274" x="8286750" y="3857625"/>
          <p14:tracePt t="55291" x="8326438" y="3851275"/>
          <p14:tracePt t="55308" x="8332788" y="3846513"/>
          <p14:tracePt t="55348" x="8337550" y="3846513"/>
          <p14:tracePt t="55372" x="8343900" y="3840163"/>
          <p14:tracePt t="55380" x="8350250" y="3840163"/>
          <p14:tracePt t="55388" x="8366125" y="3835400"/>
          <p14:tracePt t="55396" x="8383588" y="3829050"/>
          <p14:tracePt t="55408" x="8401050" y="3822700"/>
          <p14:tracePt t="55425" x="8412163" y="3817938"/>
          <p14:tracePt t="55441" x="8423275" y="3811588"/>
          <p14:tracePt t="55458" x="8423275" y="3806825"/>
          <p14:tracePt t="55475" x="8429625" y="3806825"/>
          <p14:tracePt t="55491" x="8435975" y="3794125"/>
          <p14:tracePt t="55508" x="8440738" y="3783013"/>
          <p14:tracePt t="55525" x="8464550" y="3743325"/>
          <p14:tracePt t="55541" x="8469313" y="3732213"/>
          <p14:tracePt t="55558" x="8486775" y="3686175"/>
          <p14:tracePt t="55575" x="8493125" y="3646488"/>
          <p14:tracePt t="55591" x="8493125" y="3578225"/>
          <p14:tracePt t="55608" x="8469313" y="3492500"/>
          <p14:tracePt t="55625" x="8412163" y="3389313"/>
          <p14:tracePt t="55641" x="8321675" y="3286125"/>
          <p14:tracePt t="55658" x="8178800" y="3189288"/>
          <p14:tracePt t="55675" x="8075613" y="3143250"/>
          <p14:tracePt t="55691" x="8047038" y="3132138"/>
          <p14:tracePt t="55709" x="8035925" y="3132138"/>
          <p14:tracePt t="55725" x="8012113" y="3132138"/>
          <p14:tracePt t="55742" x="8007350" y="3125788"/>
          <p14:tracePt t="55758" x="8001000" y="3125788"/>
          <p14:tracePt t="55775" x="7983538" y="3114675"/>
          <p14:tracePt t="55792" x="7954963" y="3108325"/>
          <p14:tracePt t="55808" x="7904163" y="3097213"/>
          <p14:tracePt t="55825" x="7783513" y="3086100"/>
          <p14:tracePt t="55842" x="7635875" y="3057525"/>
          <p14:tracePt t="55858" x="7475538" y="3035300"/>
          <p14:tracePt t="55875" x="7366000" y="3022600"/>
          <p14:tracePt t="55892" x="7337425" y="3017838"/>
          <p14:tracePt t="56130" x="7337425" y="3022600"/>
          <p14:tracePt t="56147" x="7337425" y="3028950"/>
          <p14:tracePt t="56163" x="7337425" y="3035300"/>
          <p14:tracePt t="56180" x="7337425" y="3040063"/>
          <p14:tracePt t="56421"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 Factors for Mass &amp; Weight</a:t>
            </a:r>
            <a:endParaRPr lang="en-US" dirty="0"/>
          </a:p>
        </p:txBody>
      </p:sp>
      <p:pic>
        <p:nvPicPr>
          <p:cNvPr id="5122" name="Picture 2" descr="K:\teaching\Hybrids\2009.Fall\References\Wark.Unit Conversion.Table A1a.jpg"/>
          <p:cNvPicPr>
            <a:picLocks noChangeAspect="1" noChangeArrowheads="1"/>
          </p:cNvPicPr>
          <p:nvPr/>
        </p:nvPicPr>
        <p:blipFill>
          <a:blip r:embed="rId4" cstate="print">
            <a:lum contrast="19000"/>
          </a:blip>
          <a:srcRect t="50494" b="14549"/>
          <a:stretch>
            <a:fillRect/>
          </a:stretch>
        </p:blipFill>
        <p:spPr bwMode="auto">
          <a:xfrm>
            <a:off x="-1" y="1143000"/>
            <a:ext cx="9142941" cy="4038600"/>
          </a:xfrm>
          <a:prstGeom prst="rect">
            <a:avLst/>
          </a:prstGeom>
          <a:noFill/>
        </p:spPr>
      </p:pic>
      <p:sp>
        <p:nvSpPr>
          <p:cNvPr id="4" name="Right Arrow 3"/>
          <p:cNvSpPr/>
          <p:nvPr/>
        </p:nvSpPr>
        <p:spPr bwMode="auto">
          <a:xfrm rot="10800000">
            <a:off x="6553200" y="4343400"/>
            <a:ext cx="685800" cy="228600"/>
          </a:xfrm>
          <a:prstGeom prst="rightArrow">
            <a:avLst>
              <a:gd name="adj1" fmla="val 50000"/>
              <a:gd name="adj2" fmla="val 77826"/>
            </a:avLst>
          </a:prstGeom>
          <a:solidFill>
            <a:schemeClr val="accent5">
              <a:lumMod val="75000"/>
            </a:schemeClr>
          </a:solidFill>
          <a:ln w="0" cap="flat" cmpd="sng" algn="ctr">
            <a:solidFill>
              <a:schemeClr val="hlink"/>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5" name="Right Arrow 4"/>
          <p:cNvSpPr/>
          <p:nvPr/>
        </p:nvSpPr>
        <p:spPr bwMode="auto">
          <a:xfrm rot="10800000">
            <a:off x="7162800" y="3581400"/>
            <a:ext cx="685800" cy="228600"/>
          </a:xfrm>
          <a:prstGeom prst="rightArrow">
            <a:avLst>
              <a:gd name="adj1" fmla="val 50000"/>
              <a:gd name="adj2" fmla="val 77826"/>
            </a:avLst>
          </a:prstGeom>
          <a:solidFill>
            <a:schemeClr val="accent5">
              <a:lumMod val="75000"/>
            </a:schemeClr>
          </a:solidFill>
          <a:ln w="0" cap="flat" cmpd="sng" algn="ctr">
            <a:solidFill>
              <a:schemeClr val="hlink"/>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1085805574"/>
      </p:ext>
    </p:extLst>
  </p:cSld>
  <p:clrMapOvr>
    <a:masterClrMapping/>
  </p:clrMapOvr>
  <p:transition spd="med" advTm="3749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799" x="4411663" y="3365500"/>
          <p14:tracePt t="8164" x="4418013" y="3365500"/>
          <p14:tracePt t="8390" x="4475163" y="3360738"/>
          <p14:tracePt t="8398" x="4521200" y="3360738"/>
          <p14:tracePt t="8412" x="4589463" y="3360738"/>
          <p14:tracePt t="8412" x="4725988" y="3360738"/>
          <p14:tracePt t="8428" x="4908550" y="3360738"/>
          <p14:tracePt t="8445" x="5121275" y="3360738"/>
          <p14:tracePt t="8462" x="5321300" y="3343275"/>
          <p14:tracePt t="8478" x="5554663" y="3321050"/>
          <p14:tracePt t="8495" x="5765800" y="3297238"/>
          <p14:tracePt t="8512" x="5835650" y="3297238"/>
          <p14:tracePt t="8529" x="5851525" y="3297238"/>
          <p14:tracePt t="8545" x="5864225" y="3297238"/>
          <p14:tracePt t="8562" x="5892800" y="3297238"/>
          <p14:tracePt t="8579" x="5921375" y="3297238"/>
          <p14:tracePt t="8595" x="5949950" y="3292475"/>
          <p14:tracePt t="8612" x="5961063" y="3292475"/>
          <p14:tracePt t="8629" x="5965825" y="3292475"/>
          <p14:tracePt t="8721" x="5972175" y="3292475"/>
          <p14:tracePt t="8729" x="6035675" y="3292475"/>
          <p14:tracePt t="8745" x="6143625" y="3292475"/>
          <p14:tracePt t="8762" x="6200775" y="3292475"/>
          <p14:tracePt t="8762" x="6280150" y="3292475"/>
          <p14:tracePt t="8779" x="6332538" y="3292475"/>
          <p14:tracePt t="9066" x="6315075" y="3292475"/>
          <p14:tracePt t="9075" x="6280150" y="3292475"/>
          <p14:tracePt t="9082" x="6240463" y="3292475"/>
          <p14:tracePt t="9090" x="6189663" y="3303588"/>
          <p14:tracePt t="9098" x="6103938" y="3321050"/>
          <p14:tracePt t="9113" x="5972175" y="3336925"/>
          <p14:tracePt t="9129" x="5811838" y="3349625"/>
          <p14:tracePt t="9146" x="5594350" y="3382963"/>
          <p14:tracePt t="9162" x="5400675" y="3400425"/>
          <p14:tracePt t="9179" x="5235575" y="3422650"/>
          <p14:tracePt t="9196" x="5086350" y="3435350"/>
          <p14:tracePt t="9212" x="4978400" y="3446463"/>
          <p14:tracePt t="9229" x="4886325" y="3457575"/>
          <p14:tracePt t="9246" x="4794250" y="3463925"/>
          <p14:tracePt t="9262" x="4743450" y="3463925"/>
          <p14:tracePt t="9279" x="4714875" y="3463925"/>
          <p14:tracePt t="9296" x="4686300" y="3463925"/>
          <p14:tracePt t="9313" x="4651375" y="3463925"/>
          <p14:tracePt t="9329" x="4618038" y="3468688"/>
          <p14:tracePt t="9346" x="4578350" y="3475038"/>
          <p14:tracePt t="9363" x="4508500" y="3486150"/>
          <p14:tracePt t="9379" x="4464050" y="3492500"/>
          <p14:tracePt t="9396" x="4411663" y="3497263"/>
          <p14:tracePt t="9413" x="4365625" y="3508375"/>
          <p14:tracePt t="9429" x="4321175" y="3508375"/>
          <p14:tracePt t="9446" x="4286250" y="3508375"/>
          <p14:tracePt t="9462" x="4257675" y="3508375"/>
          <p14:tracePt t="9479" x="4246563" y="3508375"/>
          <p14:tracePt t="11160" x="4264025" y="3508375"/>
          <p14:tracePt t="11174" x="4286250" y="3508375"/>
          <p14:tracePt t="11176" x="4308475" y="3508375"/>
          <p14:tracePt t="11184" x="4378325" y="3503613"/>
          <p14:tracePt t="11197" x="4418013" y="3497263"/>
          <p14:tracePt t="11214" x="4468813" y="3492500"/>
          <p14:tracePt t="11231" x="4521200" y="3486150"/>
          <p14:tracePt t="11247" x="4565650" y="3486150"/>
          <p14:tracePt t="11264" x="4622800" y="3479800"/>
          <p14:tracePt t="11281" x="4822825" y="3457575"/>
          <p14:tracePt t="11297" x="5040313" y="3440113"/>
          <p14:tracePt t="11314" x="5286375" y="3440113"/>
          <p14:tracePt t="11331" x="5737225" y="3435350"/>
          <p14:tracePt t="11347" x="5932488" y="3417888"/>
          <p14:tracePt t="11364" x="6057900" y="3417888"/>
          <p14:tracePt t="11381" x="6103938" y="3417888"/>
          <p14:tracePt t="11869" x="6097588" y="3417888"/>
          <p14:tracePt t="11878" x="6075363" y="3417888"/>
          <p14:tracePt t="11881" x="6051550" y="3417888"/>
          <p14:tracePt t="11898" x="6000750" y="3435350"/>
          <p14:tracePt t="11898" x="5892800" y="3451225"/>
          <p14:tracePt t="11915" x="5749925" y="3486150"/>
          <p14:tracePt t="11931" x="5589588" y="3532188"/>
          <p14:tracePt t="11948" x="5411788" y="3571875"/>
          <p14:tracePt t="11964" x="5218113" y="3589338"/>
          <p14:tracePt t="11981" x="4983163" y="3617913"/>
          <p14:tracePt t="11998" x="4822825" y="3640138"/>
          <p14:tracePt t="12015" x="4675188" y="3646488"/>
          <p14:tracePt t="12031" x="4635500" y="3651250"/>
          <p14:tracePt t="12048" x="4600575" y="3651250"/>
          <p14:tracePt t="12065" x="4589463" y="3651250"/>
          <p14:tracePt t="12081" x="4583113" y="3651250"/>
          <p14:tracePt t="12265" x="4578350" y="3651250"/>
          <p14:tracePt t="12273" x="4565650" y="3651250"/>
          <p14:tracePt t="12281" x="4554538" y="3651250"/>
          <p14:tracePt t="12282" x="4525963" y="3646488"/>
          <p14:tracePt t="12298" x="4497388" y="3640138"/>
          <p14:tracePt t="12315" x="4446588" y="3611563"/>
          <p14:tracePt t="12331" x="4429125" y="3594100"/>
          <p14:tracePt t="12348" x="4422775" y="3582988"/>
          <p14:tracePt t="12365" x="4418013" y="3571875"/>
          <p14:tracePt t="12381" x="4418013" y="3560763"/>
          <p14:tracePt t="12418" x="4418013" y="3554413"/>
          <p14:tracePt t="12426" x="4411663" y="3554413"/>
          <p14:tracePt t="12434" x="4411663" y="3543300"/>
          <p14:tracePt t="12448" x="4406900" y="3532188"/>
          <p14:tracePt t="12465" x="4394200" y="3508375"/>
          <p14:tracePt t="12497" x="4383088" y="3497263"/>
          <p14:tracePt t="12514" x="4378325" y="3479800"/>
          <p14:tracePt t="12531" x="4365625" y="3468688"/>
          <p14:tracePt t="12548" x="4349750" y="3451225"/>
          <p14:tracePt t="12582" x="4343400" y="3451225"/>
          <p14:tracePt t="12789" x="4337050" y="3451225"/>
          <p14:tracePt t="13015" x="4332288" y="3446463"/>
          <p14:tracePt t="13031" x="4325938" y="3440113"/>
          <p14:tracePt t="13047" x="4321175" y="3435350"/>
          <p14:tracePt t="13362" x="4325938" y="3435350"/>
          <p14:tracePt t="13365" x="4337050" y="3435350"/>
          <p14:tracePt t="13375" x="4349750" y="3435350"/>
          <p14:tracePt t="13382" x="4371975" y="3429000"/>
          <p14:tracePt t="13399" x="4406900" y="3422650"/>
          <p14:tracePt t="13416" x="4475163" y="3411538"/>
          <p14:tracePt t="13432" x="4514850" y="3406775"/>
          <p14:tracePt t="13449" x="4572000" y="3400425"/>
          <p14:tracePt t="13466" x="4622800" y="3389313"/>
          <p14:tracePt t="13482" x="4668838" y="3382963"/>
          <p14:tracePt t="13482" x="4686300" y="3382963"/>
          <p14:tracePt t="13499" x="4721225" y="3382963"/>
          <p14:tracePt t="13516" x="4749800" y="3382963"/>
          <p14:tracePt t="13532" x="4765675" y="3382963"/>
          <p14:tracePt t="13549" x="4783138" y="3382963"/>
          <p14:tracePt t="13566" x="4794250" y="3382963"/>
          <p14:tracePt t="13582" x="4840288" y="3382963"/>
          <p14:tracePt t="13599" x="4914900" y="3371850"/>
          <p14:tracePt t="13616" x="5006975" y="3365500"/>
          <p14:tracePt t="13633" x="5080000" y="3360738"/>
          <p14:tracePt t="13649" x="5108575" y="3354388"/>
          <p14:tracePt t="13666" x="5121275" y="3354388"/>
          <p14:tracePt t="13708" x="5126038" y="3354388"/>
          <p14:tracePt t="13716" x="5132388" y="3354388"/>
          <p14:tracePt t="13724" x="5165725" y="3349625"/>
          <p14:tracePt t="13733" x="5222875" y="3349625"/>
          <p14:tracePt t="13749" x="5268913" y="3349625"/>
          <p14:tracePt t="13766" x="5303838" y="3349625"/>
          <p14:tracePt t="13782" x="5321300" y="3349625"/>
          <p14:tracePt t="14225" x="5326063" y="3349625"/>
          <p14:tracePt t="14234" x="5383213" y="3349625"/>
          <p14:tracePt t="14249" x="5407025" y="3354388"/>
          <p14:tracePt t="14266" x="5429250" y="3354388"/>
          <p14:tracePt t="14267" x="5468938" y="3360738"/>
          <p14:tracePt t="14283" x="5508625" y="3365500"/>
          <p14:tracePt t="14300" x="5549900" y="3365500"/>
          <p14:tracePt t="14316" x="5578475" y="3365500"/>
          <p14:tracePt t="14333" x="5600700" y="3365500"/>
          <p14:tracePt t="14350" x="5607050" y="3365500"/>
          <p14:tracePt t="14366" x="5611813" y="3365500"/>
          <p14:tracePt t="14383" x="5611813" y="3371850"/>
          <p14:tracePt t="14709" x="5622925" y="3371850"/>
          <p14:tracePt t="14717" x="5651500" y="3371850"/>
          <p14:tracePt t="14741" x="5657850" y="3371850"/>
          <p14:tracePt t="14749" x="5664200" y="3371850"/>
          <p14:tracePt t="14751" x="5668963" y="3371850"/>
          <p14:tracePt t="14798" x="5680075" y="3371850"/>
          <p14:tracePt t="14810" x="5686425" y="3371850"/>
          <p14:tracePt t="14814" x="5692775" y="3371850"/>
          <p14:tracePt t="14817" x="5697538" y="3371850"/>
          <p14:tracePt t="14833" x="5703888" y="3371850"/>
          <p14:tracePt t="14850" x="5708650" y="3371850"/>
          <p14:tracePt t="14951" x="5721350" y="3371850"/>
          <p14:tracePt t="14952" x="5732463" y="3371850"/>
          <p14:tracePt t="14977" x="5737225" y="3371850"/>
          <p14:tracePt t="15144" x="5737225" y="3365500"/>
          <p14:tracePt t="15153" x="5754688" y="3365500"/>
          <p14:tracePt t="15161" x="5772150" y="3365500"/>
          <p14:tracePt t="15169" x="5829300" y="3365500"/>
          <p14:tracePt t="15185" x="5857875" y="3365500"/>
          <p14:tracePt t="15185" x="5897563" y="3365500"/>
          <p14:tracePt t="15200" x="6018213" y="3365500"/>
          <p14:tracePt t="15217" x="6046788" y="3365500"/>
          <p14:tracePt t="15234" x="6051550" y="3365500"/>
          <p14:tracePt t="15790" x="6046788" y="3365500"/>
          <p14:tracePt t="15798" x="6018213" y="3365500"/>
          <p14:tracePt t="15811" x="5978525" y="3382963"/>
          <p14:tracePt t="15811" x="5932488" y="3389313"/>
          <p14:tracePt t="15818" x="5835650" y="3400425"/>
          <p14:tracePt t="15834" x="5726113" y="3417888"/>
          <p14:tracePt t="15851" x="5549900" y="3440113"/>
          <p14:tracePt t="15868" x="5332413" y="3457575"/>
          <p14:tracePt t="15884" x="5154613" y="3492500"/>
          <p14:tracePt t="15901" x="4892675" y="3560763"/>
          <p14:tracePt t="15917" x="4708525" y="3606800"/>
          <p14:tracePt t="15935" x="4451350" y="3675063"/>
          <p14:tracePt t="15951" x="4378325" y="3703638"/>
          <p14:tracePt t="15968" x="4194175" y="3811588"/>
          <p14:tracePt t="15984" x="4160838" y="3835400"/>
          <p14:tracePt t="16001" x="4137025" y="3851275"/>
          <p14:tracePt t="16018" x="4114800" y="3868738"/>
          <p14:tracePt t="16034" x="4103688" y="3879850"/>
          <p14:tracePt t="16081" x="4103688" y="3886200"/>
          <p14:tracePt t="16169" x="4092575" y="3892550"/>
          <p14:tracePt t="16170" x="4075113" y="3908425"/>
          <p14:tracePt t="16186" x="4051300" y="3925888"/>
          <p14:tracePt t="16186" x="4022725" y="3954463"/>
          <p14:tracePt t="16202" x="3937000" y="4006850"/>
          <p14:tracePt t="16202" x="3903663" y="4035425"/>
          <p14:tracePt t="16218" x="3868738" y="4051300"/>
          <p14:tracePt t="16395" x="3868738" y="4040188"/>
          <p14:tracePt t="16401" x="3879850" y="4029075"/>
          <p14:tracePt t="16418" x="3892550" y="4011613"/>
          <p14:tracePt t="16418" x="3925888" y="3978275"/>
          <p14:tracePt t="16435" x="4017963" y="3925888"/>
          <p14:tracePt t="16451" x="4165600" y="3886200"/>
          <p14:tracePt t="16468" x="4251325" y="3863975"/>
          <p14:tracePt t="16485" x="4332288" y="3857625"/>
          <p14:tracePt t="16502" x="4389438" y="3851275"/>
          <p14:tracePt t="16518" x="4418013" y="3846513"/>
          <p14:tracePt t="16535" x="4422775" y="3846513"/>
          <p14:tracePt t="16976" x="4429125" y="3846513"/>
          <p14:tracePt t="16995" x="4435475" y="3851275"/>
          <p14:tracePt t="16996" x="4435475" y="3857625"/>
          <p14:tracePt t="17002" x="4440238" y="3863975"/>
          <p14:tracePt t="17018" x="4446588" y="3863975"/>
          <p14:tracePt t="17146" x="4464050" y="3868738"/>
          <p14:tracePt t="17154" x="4532313" y="3868738"/>
          <p14:tracePt t="17170" x="4549775" y="3868738"/>
          <p14:tracePt t="17170" x="4572000" y="3875088"/>
          <p14:tracePt t="17185" x="4622800" y="3879850"/>
          <p14:tracePt t="17202" x="4646613" y="3879850"/>
          <p14:tracePt t="17218" x="4664075" y="3879850"/>
          <p14:tracePt t="17235" x="4679950" y="3886200"/>
          <p14:tracePt t="17380" x="4686300" y="3886200"/>
          <p14:tracePt t="17388" x="4697413" y="3892550"/>
          <p14:tracePt t="17402" x="4714875" y="3892550"/>
          <p14:tracePt t="17402" x="4732338" y="3892550"/>
          <p14:tracePt t="17419" x="4754563" y="3892550"/>
          <p14:tracePt t="17435" x="4772025" y="3892550"/>
          <p14:tracePt t="17452" x="4822825" y="3892550"/>
          <p14:tracePt t="17469" x="4879975" y="3892550"/>
          <p14:tracePt t="17485" x="4960938" y="3897313"/>
          <p14:tracePt t="17502" x="5051425" y="3903663"/>
          <p14:tracePt t="17519" x="5132388" y="3903663"/>
          <p14:tracePt t="17535" x="5172075" y="3903663"/>
          <p14:tracePt t="17552" x="5189538" y="3903663"/>
          <p14:tracePt t="17569" x="5194300" y="3903663"/>
          <p14:tracePt t="17585" x="5200650" y="3903663"/>
          <p14:tracePt t="17602" x="5207000" y="3903663"/>
          <p14:tracePt t="18629" x="5211763" y="3903663"/>
          <p14:tracePt t="18638" x="5268913" y="3892550"/>
          <p14:tracePt t="18654" x="5292725" y="3886200"/>
          <p14:tracePt t="18654" x="5308600" y="3886200"/>
          <p14:tracePt t="18670" x="5372100" y="3875088"/>
          <p14:tracePt t="18686" x="5418138" y="3868738"/>
          <p14:tracePt t="18703" x="5440363" y="3868738"/>
          <p14:tracePt t="18720" x="5446713" y="3868738"/>
          <p14:tracePt t="18736" x="5451475" y="3868738"/>
          <p14:tracePt t="19001" x="5457825" y="3868738"/>
          <p14:tracePt t="19031" x="5464175" y="3868738"/>
          <p14:tracePt t="19049" x="5468938" y="3868738"/>
          <p14:tracePt t="19057" x="5475288" y="3863975"/>
          <p14:tracePt t="19073" x="5480050" y="3863975"/>
          <p14:tracePt t="19087" x="5492750" y="3863975"/>
          <p14:tracePt t="19087" x="5497513" y="3863975"/>
          <p14:tracePt t="19103" x="5508625" y="3857625"/>
          <p14:tracePt t="19120" x="5532438" y="3857625"/>
          <p14:tracePt t="19137" x="5561013" y="3851275"/>
          <p14:tracePt t="19153" x="5600700" y="3851275"/>
          <p14:tracePt t="19170" x="5635625" y="3846513"/>
          <p14:tracePt t="19187" x="5640388" y="3846513"/>
          <p14:tracePt t="19203" x="5651500" y="3846513"/>
          <p14:tracePt t="19220" x="5657850" y="3846513"/>
          <p14:tracePt t="19324" x="5675313" y="3846513"/>
          <p14:tracePt t="19340" x="5680075" y="3846513"/>
          <p14:tracePt t="19356" x="5686425" y="3846513"/>
          <p14:tracePt t="19371" x="5692775" y="3846513"/>
          <p14:tracePt t="19388" x="5703888" y="3846513"/>
          <p14:tracePt t="19388" x="5721350" y="3846513"/>
          <p14:tracePt t="19404" x="5778500" y="3840163"/>
          <p14:tracePt t="19420" x="5811838" y="3840163"/>
          <p14:tracePt t="19437" x="5835650" y="3840163"/>
          <p14:tracePt t="19454" x="5857875" y="3840163"/>
          <p14:tracePt t="19470" x="5875338" y="3840163"/>
          <p14:tracePt t="19487" x="5897563" y="3840163"/>
          <p14:tracePt t="19504" x="5926138" y="3840163"/>
          <p14:tracePt t="19520" x="6007100" y="3846513"/>
          <p14:tracePt t="19537" x="6126163" y="3857625"/>
          <p14:tracePt t="19554" x="6297613" y="3886200"/>
          <p14:tracePt t="19570" x="6315075" y="3886200"/>
          <p14:tracePt t="20363" x="6321425" y="3886200"/>
          <p14:tracePt t="20371" x="6337300" y="3886200"/>
          <p14:tracePt t="20379" x="6400800" y="3879850"/>
          <p14:tracePt t="20387" x="6440488" y="3875088"/>
          <p14:tracePt t="20394" x="6521450" y="3875088"/>
          <p14:tracePt t="20404" x="6618288" y="3868738"/>
          <p14:tracePt t="20421" x="6704013" y="3863975"/>
          <p14:tracePt t="20438" x="6732588" y="3863975"/>
          <p14:tracePt t="20454" x="6732588" y="3857625"/>
          <p14:tracePt t="20929" x="6737350" y="3857625"/>
          <p14:tracePt t="20936" x="6750050" y="3857625"/>
          <p14:tracePt t="20944" x="6772275" y="3857625"/>
          <p14:tracePt t="20952" x="6800850" y="3857625"/>
          <p14:tracePt t="20955" x="6897688" y="3857625"/>
          <p14:tracePt t="20971" x="7029450" y="3857625"/>
          <p14:tracePt t="20989" x="7115175" y="3857625"/>
          <p14:tracePt t="21005" x="7150100" y="3857625"/>
          <p14:tracePt t="21575" x="7137400" y="3857625"/>
          <p14:tracePt t="21575" x="7126288" y="3857625"/>
          <p14:tracePt t="21591" x="7108825" y="3857625"/>
          <p14:tracePt t="21599" x="7086600" y="3857625"/>
          <p14:tracePt t="21607" x="7018338" y="3857625"/>
          <p14:tracePt t="21617" x="6978650" y="3857625"/>
          <p14:tracePt t="21623" x="6897688" y="3857625"/>
          <p14:tracePt t="21640" x="6811963" y="3857625"/>
          <p14:tracePt t="21656" x="6721475" y="3868738"/>
          <p14:tracePt t="21673" x="6629400" y="3879850"/>
          <p14:tracePt t="21690" x="6526213" y="3903663"/>
          <p14:tracePt t="21706" x="6435725" y="3914775"/>
          <p14:tracePt t="21723" x="6350000" y="3932238"/>
          <p14:tracePt t="21740" x="6269038" y="3937000"/>
          <p14:tracePt t="21757" x="6149975" y="3954463"/>
          <p14:tracePt t="21773" x="5875338" y="3983038"/>
          <p14:tracePt t="21790" x="5715000" y="3994150"/>
          <p14:tracePt t="21806" x="5572125" y="3994150"/>
          <p14:tracePt t="21823" x="5407025" y="3994150"/>
          <p14:tracePt t="21840" x="5251450" y="3994150"/>
          <p14:tracePt t="21840" x="5183188" y="3994150"/>
          <p14:tracePt t="21857" x="4892675" y="4006850"/>
          <p14:tracePt t="21872" x="4772025" y="4017963"/>
          <p14:tracePt t="21889" x="4725988" y="4017963"/>
          <p14:tracePt t="21905" x="4686300" y="4022725"/>
          <p14:tracePt t="21922" x="4651375" y="4022725"/>
          <p14:tracePt t="21939" x="4622800" y="4022725"/>
          <p14:tracePt t="21956" x="4583113" y="4022725"/>
          <p14:tracePt t="21972" x="4503738" y="4017963"/>
          <p14:tracePt t="21989" x="4406900" y="4017963"/>
          <p14:tracePt t="22006" x="4303713" y="4011613"/>
          <p14:tracePt t="22024" x="4229100" y="4011613"/>
          <p14:tracePt t="22040" x="4114800" y="4011613"/>
          <p14:tracePt t="22057" x="4035425" y="4011613"/>
          <p14:tracePt t="22073" x="3960813" y="4011613"/>
          <p14:tracePt t="22090" x="3903663" y="4011613"/>
          <p14:tracePt t="22107" x="3863975" y="4006850"/>
          <p14:tracePt t="22123" x="3817938" y="3989388"/>
          <p14:tracePt t="22140" x="3794125" y="3983038"/>
          <p14:tracePt t="22157" x="3778250" y="3971925"/>
          <p14:tracePt t="22173" x="3754438" y="3960813"/>
          <p14:tracePt t="22190" x="3732213" y="3943350"/>
          <p14:tracePt t="22207" x="3697288" y="3921125"/>
          <p14:tracePt t="22223" x="3657600" y="3903663"/>
          <p14:tracePt t="22240" x="3622675" y="3879850"/>
          <p14:tracePt t="22257" x="3582988" y="3851275"/>
          <p14:tracePt t="22273" x="3508375" y="3789363"/>
          <p14:tracePt t="22290" x="3503613" y="3765550"/>
          <p14:tracePt t="22307" x="3492500" y="3749675"/>
          <p14:tracePt t="22324" x="3492500" y="3725863"/>
          <p14:tracePt t="22340" x="3492500" y="3703638"/>
          <p14:tracePt t="22357" x="3497263" y="3651250"/>
          <p14:tracePt t="22374" x="3521075" y="3611563"/>
          <p14:tracePt t="22390" x="3600450" y="3536950"/>
          <p14:tracePt t="22407" x="3697288" y="3468688"/>
          <p14:tracePt t="22424" x="3851275" y="3378200"/>
          <p14:tracePt t="22440" x="4029075" y="3303588"/>
          <p14:tracePt t="22457" x="4211638" y="3246438"/>
          <p14:tracePt t="22474" x="4422775" y="3189288"/>
          <p14:tracePt t="22490" x="4835525" y="3125788"/>
          <p14:tracePt t="22507" x="5080000" y="3103563"/>
          <p14:tracePt t="22524" x="5297488" y="3079750"/>
          <p14:tracePt t="22540" x="5532438" y="3063875"/>
          <p14:tracePt t="22557" x="5743575" y="3051175"/>
          <p14:tracePt t="22574" x="5926138" y="3051175"/>
          <p14:tracePt t="22590" x="6246813" y="3097213"/>
          <p14:tracePt t="22607" x="6440488" y="3143250"/>
          <p14:tracePt t="22624" x="6469063" y="3154363"/>
          <p14:tracePt t="22640" x="6532563" y="3160713"/>
          <p14:tracePt t="22657" x="6565900" y="3171825"/>
          <p14:tracePt t="22674" x="6594475" y="3178175"/>
          <p14:tracePt t="22690" x="6664325" y="3182938"/>
          <p14:tracePt t="22707" x="6829425" y="3182938"/>
          <p14:tracePt t="22725" x="7007225" y="3200400"/>
          <p14:tracePt t="22741" x="7165975" y="3200400"/>
          <p14:tracePt t="22757" x="7315200" y="3206750"/>
          <p14:tracePt t="22774" x="7361238" y="3206750"/>
          <p14:tracePt t="22790" x="7378700" y="3206750"/>
          <p14:tracePt t="22931" x="7378700" y="3217863"/>
          <p14:tracePt t="22939" x="7378700" y="3240088"/>
          <p14:tracePt t="22947" x="7372350" y="3251200"/>
          <p14:tracePt t="22956" x="7372350" y="3275013"/>
          <p14:tracePt t="22974" x="7366000" y="3314700"/>
          <p14:tracePt t="22974" x="7366000" y="3354388"/>
          <p14:tracePt t="22991" x="7366000" y="3382963"/>
          <p14:tracePt t="23007" x="7366000" y="3400425"/>
          <p14:tracePt t="23024" x="7366000" y="3406775"/>
          <p14:tracePt t="23069" x="7361238" y="3411538"/>
          <p14:tracePt t="23077" x="7361238" y="3417888"/>
          <p14:tracePt t="23085" x="7354888" y="3435350"/>
          <p14:tracePt t="23093" x="7350125" y="3479800"/>
          <p14:tracePt t="23108" x="7304088" y="3549650"/>
          <p14:tracePt t="23124" x="7189788" y="3679825"/>
          <p14:tracePt t="23141" x="7104063" y="3771900"/>
          <p14:tracePt t="23158" x="6965950" y="3863975"/>
          <p14:tracePt t="23174" x="6875463" y="3925888"/>
          <p14:tracePt t="23191" x="6840538" y="3943350"/>
          <p14:tracePt t="23208" x="6835775" y="3949700"/>
          <p14:tracePt t="23618" x="6835775" y="3954463"/>
          <p14:tracePt t="23626" x="6840538" y="3965575"/>
          <p14:tracePt t="23642" x="6846888" y="3983038"/>
          <p14:tracePt t="23642" x="6864350" y="4011613"/>
          <p14:tracePt t="23658" x="6869113" y="4029075"/>
          <p14:tracePt t="23675" x="6886575" y="4051300"/>
          <p14:tracePt t="23691" x="6904038" y="4068763"/>
          <p14:tracePt t="23708" x="6915150" y="4108450"/>
          <p14:tracePt t="23725" x="6926263" y="4154488"/>
          <p14:tracePt t="23741" x="6950075" y="4235450"/>
          <p14:tracePt t="23758" x="6965950" y="4297363"/>
          <p14:tracePt t="23775" x="6978650" y="4360863"/>
          <p14:tracePt t="23791" x="6983413" y="4400550"/>
          <p14:tracePt t="23808" x="6983413" y="4406900"/>
          <p14:tracePt t="23860" x="6983413" y="4411663"/>
          <p14:tracePt t="23916" x="6983413" y="4418013"/>
          <p14:tracePt t="23924" x="6983413" y="4422775"/>
          <p14:tracePt t="23926" x="6972300" y="4440238"/>
          <p14:tracePt t="23941" x="6954838" y="4451350"/>
          <p14:tracePt t="23958" x="6932613" y="4468813"/>
          <p14:tracePt t="23975" x="6908800" y="4486275"/>
          <p14:tracePt t="23991" x="6869113" y="4514850"/>
          <p14:tracePt t="24009" x="6800850" y="4549775"/>
          <p14:tracePt t="24025" x="6651625" y="4622800"/>
          <p14:tracePt t="24041" x="6550025" y="4668838"/>
          <p14:tracePt t="24059" x="6418263" y="4721225"/>
          <p14:tracePt t="24075" x="6264275" y="4783138"/>
          <p14:tracePt t="24092" x="6086475" y="4835525"/>
          <p14:tracePt t="24108" x="5921375" y="4892675"/>
          <p14:tracePt t="24125" x="5726113" y="4949825"/>
          <p14:tracePt t="24142" x="5675313" y="4954588"/>
          <p14:tracePt t="24158" x="5554663" y="4965700"/>
          <p14:tracePt t="24175" x="5492750" y="4965700"/>
          <p14:tracePt t="24192" x="5435600" y="4965700"/>
          <p14:tracePt t="24208" x="5389563" y="4960938"/>
          <p14:tracePt t="24226" x="5337175" y="4954588"/>
          <p14:tracePt t="24242" x="5268913" y="4937125"/>
          <p14:tracePt t="24258" x="5189538" y="4908550"/>
          <p14:tracePt t="24275" x="5154613" y="4892675"/>
          <p14:tracePt t="24292" x="5126038" y="4868863"/>
          <p14:tracePt t="24308" x="5103813" y="4851400"/>
          <p14:tracePt t="24325" x="5075238" y="4840288"/>
          <p14:tracePt t="24342" x="5051425" y="4835525"/>
          <p14:tracePt t="24358" x="5029200" y="4829175"/>
          <p14:tracePt t="24375" x="4989513" y="4829175"/>
          <p14:tracePt t="24392" x="4954588" y="4829175"/>
          <p14:tracePt t="24408" x="4914900" y="4822825"/>
          <p14:tracePt t="24425" x="4868863" y="4818063"/>
          <p14:tracePt t="24442" x="4811713" y="4800600"/>
          <p14:tracePt t="24459" x="4732338" y="4778375"/>
          <p14:tracePt t="24475" x="4600575" y="4743450"/>
          <p14:tracePt t="24492" x="4429125" y="4721225"/>
          <p14:tracePt t="24508" x="3971925" y="4651375"/>
          <p14:tracePt t="24525" x="3806825" y="4618038"/>
          <p14:tracePt t="24542" x="3703638" y="4589463"/>
          <p14:tracePt t="24559" x="3675063" y="4583113"/>
          <p14:tracePt t="24715" x="3668713" y="4583113"/>
          <p14:tracePt t="24723" x="3663950" y="4578350"/>
          <p14:tracePt t="24731" x="3657600" y="4578350"/>
          <p14:tracePt t="24747" x="3657600" y="4572000"/>
          <p14:tracePt t="24762" x="3651250" y="4572000"/>
          <p14:tracePt t="24770" x="3646488" y="4572000"/>
          <p14:tracePt t="24784" x="3640138" y="4565650"/>
          <p14:tracePt t="24792" x="3635375" y="4560888"/>
          <p14:tracePt t="24809" x="3622675" y="4560888"/>
          <p14:tracePt t="24825" x="3617913" y="4554538"/>
          <p14:tracePt t="24941" x="3629025" y="4554538"/>
          <p14:tracePt t="24952" x="3651250" y="4554538"/>
          <p14:tracePt t="24952" x="3714750" y="4560888"/>
          <p14:tracePt t="24959" x="3886200" y="4572000"/>
          <p14:tracePt t="24976" x="4308475" y="4578350"/>
          <p14:tracePt t="24992" x="4492625" y="4583113"/>
          <p14:tracePt t="25009" x="4646613" y="4583113"/>
          <p14:tracePt t="25026" x="4743450" y="4583113"/>
          <p14:tracePt t="25043" x="4789488" y="4583113"/>
          <p14:tracePt t="25059" x="4806950" y="4583113"/>
          <p14:tracePt t="25076" x="4851400" y="4583113"/>
          <p14:tracePt t="25093" x="4932363" y="4583113"/>
          <p14:tracePt t="25109" x="5040313" y="4594225"/>
          <p14:tracePt t="25126" x="5080000" y="4594225"/>
          <p14:tracePt t="25143" x="5114925" y="4594225"/>
          <p14:tracePt t="25159" x="5126038" y="4594225"/>
          <p14:tracePt t="25176" x="5137150" y="4594225"/>
          <p14:tracePt t="25193" x="5149850" y="4594225"/>
          <p14:tracePt t="25209" x="5165725" y="4594225"/>
          <p14:tracePt t="25489" x="5172075" y="4594225"/>
          <p14:tracePt t="25497" x="5178425" y="4594225"/>
          <p14:tracePt t="25505" x="5183188" y="4594225"/>
          <p14:tracePt t="25509" x="5251450" y="4583113"/>
          <p14:tracePt t="25526" x="5337175" y="4578350"/>
          <p14:tracePt t="25543" x="5418138" y="4565650"/>
          <p14:tracePt t="25559" x="5468938" y="4560888"/>
          <p14:tracePt t="25576" x="5508625" y="4554538"/>
          <p14:tracePt t="25593" x="5549900" y="4554538"/>
          <p14:tracePt t="25609" x="5589588" y="4554538"/>
          <p14:tracePt t="25626" x="5680075" y="4549775"/>
          <p14:tracePt t="25643" x="5743575" y="4549775"/>
          <p14:tracePt t="25659" x="5778500" y="4549775"/>
          <p14:tracePt t="25676" x="5794375" y="4549775"/>
          <p14:tracePt t="25693" x="5818188" y="4549775"/>
          <p14:tracePt t="25710" x="5846763" y="4549775"/>
          <p14:tracePt t="25726" x="5868988" y="4543425"/>
          <p14:tracePt t="25743" x="5886450" y="4543425"/>
          <p14:tracePt t="25759" x="5897563" y="4543425"/>
          <p14:tracePt t="25776" x="5903913" y="4543425"/>
          <p14:tracePt t="25933" x="5908675" y="4543425"/>
          <p14:tracePt t="25957" x="5926138" y="4543425"/>
          <p14:tracePt t="25965" x="5943600" y="4543425"/>
          <p14:tracePt t="25976" x="5972175" y="4543425"/>
          <p14:tracePt t="25977" x="6035675" y="4543425"/>
          <p14:tracePt t="25993" x="6115050" y="4543425"/>
          <p14:tracePt t="26010" x="6178550" y="4543425"/>
          <p14:tracePt t="26026" x="6200775" y="4543425"/>
          <p14:tracePt t="26943" x="6183313" y="4543425"/>
          <p14:tracePt t="26951" x="6172200" y="4543425"/>
          <p14:tracePt t="26959" x="6137275" y="4554538"/>
          <p14:tracePt t="26962" x="6029325" y="4578350"/>
          <p14:tracePt t="26978" x="5886450" y="4600575"/>
          <p14:tracePt t="26995" x="5754688" y="4646613"/>
          <p14:tracePt t="27012" x="5622925" y="4686300"/>
          <p14:tracePt t="27028" x="5486400" y="4714875"/>
          <p14:tracePt t="27045" x="5343525" y="4743450"/>
          <p14:tracePt t="27062" x="5211763" y="4783138"/>
          <p14:tracePt t="27078" x="5092700" y="4806950"/>
          <p14:tracePt t="27095" x="4972050" y="4829175"/>
          <p14:tracePt t="27112" x="4835525" y="4851400"/>
          <p14:tracePt t="27128" x="4714875" y="4875213"/>
          <p14:tracePt t="27145" x="4543425" y="4921250"/>
          <p14:tracePt t="27162" x="4418013" y="4954588"/>
          <p14:tracePt t="27178" x="4371975" y="4965700"/>
          <p14:tracePt t="27195" x="4360863" y="4965700"/>
          <p14:tracePt t="27212" x="4354513" y="4972050"/>
          <p14:tracePt t="27228" x="4349750" y="4972050"/>
          <p14:tracePt t="27274" x="4349750" y="4978400"/>
          <p14:tracePt t="27282" x="4343400" y="4978400"/>
          <p14:tracePt t="27290" x="4332288" y="4983163"/>
          <p14:tracePt t="27295" x="4321175" y="4989513"/>
          <p14:tracePt t="27312" x="4292600" y="5011738"/>
          <p14:tracePt t="27329" x="4251325" y="5029200"/>
          <p14:tracePt t="27345" x="4206875" y="5046663"/>
          <p14:tracePt t="27362" x="4189413" y="5051425"/>
          <p14:tracePt t="27378" x="4183063" y="5057775"/>
          <p14:tracePt t="27395" x="4165600" y="5057775"/>
          <p14:tracePt t="27412" x="4149725" y="5064125"/>
          <p14:tracePt t="27429" x="4125913" y="5064125"/>
          <p14:tracePt t="27445" x="4114800" y="5064125"/>
          <p14:tracePt t="27462" x="4103688" y="5064125"/>
          <p14:tracePt t="27524" x="4097338" y="5068888"/>
          <p14:tracePt t="27573" x="4092575" y="5068888"/>
          <p14:tracePt t="27588" x="4086225" y="5068888"/>
          <p14:tracePt t="27589" x="4079875" y="5068888"/>
          <p14:tracePt t="27595" x="4068763" y="5068888"/>
          <p14:tracePt t="27612" x="4057650" y="5068888"/>
          <p14:tracePt t="27702" x="4057650" y="5075238"/>
          <p14:tracePt t="28234" x="4068763" y="5075238"/>
          <p14:tracePt t="28242" x="4092575" y="5075238"/>
          <p14:tracePt t="28249" x="4137025" y="5075238"/>
          <p14:tracePt t="28262" x="4194175" y="5075238"/>
          <p14:tracePt t="28263" x="4308475" y="5075238"/>
          <p14:tracePt t="28279" x="4475163" y="5068888"/>
          <p14:tracePt t="28296" x="4926013" y="5006975"/>
          <p14:tracePt t="28312" x="5280025" y="4914900"/>
          <p14:tracePt t="28329" x="5664200" y="4800600"/>
          <p14:tracePt t="28346" x="5972175" y="4635500"/>
          <p14:tracePt t="28363" x="6178550" y="4475163"/>
          <p14:tracePt t="28379" x="6321425" y="4365625"/>
          <p14:tracePt t="28396" x="6383338" y="4264025"/>
          <p14:tracePt t="28413" x="6394450" y="4183063"/>
          <p14:tracePt t="28429" x="6418263" y="4092575"/>
          <p14:tracePt t="28446" x="6440488" y="3971925"/>
          <p14:tracePt t="28463" x="6457950" y="3811588"/>
          <p14:tracePt t="28479" x="6475413" y="3554413"/>
          <p14:tracePt t="28496" x="6475413" y="3429000"/>
          <p14:tracePt t="28513" x="6475413" y="3336925"/>
          <p14:tracePt t="28529" x="6475413" y="3263900"/>
          <p14:tracePt t="28546" x="6464300" y="3149600"/>
          <p14:tracePt t="28563" x="6440488" y="3022600"/>
          <p14:tracePt t="28579" x="6394450" y="2879725"/>
          <p14:tracePt t="28596" x="6350000" y="2749550"/>
          <p14:tracePt t="28613" x="6280150" y="2589213"/>
          <p14:tracePt t="28629" x="6161088" y="2354263"/>
          <p14:tracePt t="28646" x="6046788" y="2189163"/>
          <p14:tracePt t="28663" x="5864225" y="1978025"/>
          <p14:tracePt t="28680" x="5664200" y="1782763"/>
          <p14:tracePt t="28696" x="5372100" y="1549400"/>
          <p14:tracePt t="28713" x="4960938" y="1200150"/>
          <p14:tracePt t="28730" x="4651375" y="1035050"/>
          <p14:tracePt t="28746" x="4343400" y="914400"/>
          <p14:tracePt t="28763" x="4029075" y="839788"/>
          <p14:tracePt t="28780" x="3771900" y="811213"/>
          <p14:tracePt t="28796" x="3257550" y="811213"/>
          <p14:tracePt t="28813" x="3046413" y="839788"/>
          <p14:tracePt t="28830" x="2857500" y="903288"/>
          <p14:tracePt t="28846" x="2674938" y="982663"/>
          <p14:tracePt t="28863" x="2497138" y="1114425"/>
          <p14:tracePt t="28880" x="2263775" y="1303338"/>
          <p14:tracePt t="28896" x="2178050" y="1393825"/>
          <p14:tracePt t="28913" x="2120900" y="1497013"/>
          <p14:tracePt t="28930" x="2085975" y="1628775"/>
          <p14:tracePt t="28946" x="2074863" y="1782763"/>
          <p14:tracePt t="28963" x="2092325" y="1960563"/>
          <p14:tracePt t="28980" x="2132013" y="2132013"/>
          <p14:tracePt t="28996" x="2182813" y="2308225"/>
          <p14:tracePt t="29013" x="2251075" y="2503488"/>
          <p14:tracePt t="29030" x="2343150" y="2697163"/>
          <p14:tracePt t="29046" x="2611438" y="3108325"/>
          <p14:tracePt t="29063" x="2754313" y="3268663"/>
          <p14:tracePt t="29080" x="2925763" y="3406775"/>
          <p14:tracePt t="29096" x="3182938" y="3536950"/>
          <p14:tracePt t="29114" x="3251200" y="3571875"/>
          <p14:tracePt t="29130" x="3451225" y="3635375"/>
          <p14:tracePt t="29147" x="3578225" y="3663950"/>
          <p14:tracePt t="29163" x="3708400" y="3697288"/>
          <p14:tracePt t="29180" x="3840163" y="3697288"/>
          <p14:tracePt t="29197" x="3978275" y="3697288"/>
          <p14:tracePt t="29214" x="4097338" y="3686175"/>
          <p14:tracePt t="29230" x="4189413" y="3663950"/>
          <p14:tracePt t="29247" x="4264025" y="3651250"/>
          <p14:tracePt t="29263" x="4354513" y="3635375"/>
          <p14:tracePt t="29280" x="4486275" y="3622675"/>
          <p14:tracePt t="29297" x="4521200" y="3622675"/>
          <p14:tracePt t="29313" x="4565650" y="3617913"/>
          <p14:tracePt t="29330" x="4629150" y="3606800"/>
          <p14:tracePt t="29330" x="4679950" y="3594100"/>
          <p14:tracePt t="29347" x="4743450" y="3589338"/>
          <p14:tracePt t="29364" x="4903788" y="3543300"/>
          <p14:tracePt t="29380" x="4983163" y="3503613"/>
          <p14:tracePt t="29397" x="5022850" y="3457575"/>
          <p14:tracePt t="29413" x="5064125" y="3411538"/>
          <p14:tracePt t="29430" x="5097463" y="3343275"/>
          <p14:tracePt t="29447" x="5114925" y="3268663"/>
          <p14:tracePt t="29463" x="5178425" y="3092450"/>
          <p14:tracePt t="29480" x="5207000" y="2965450"/>
          <p14:tracePt t="29497" x="5222875" y="2835275"/>
          <p14:tracePt t="29514" x="5229225" y="2708275"/>
          <p14:tracePt t="29530" x="5229225" y="2589213"/>
          <p14:tracePt t="29547" x="5229225" y="2479675"/>
          <p14:tracePt t="29563" x="5218113" y="2378075"/>
          <p14:tracePt t="29580" x="5178425" y="2297113"/>
          <p14:tracePt t="29597" x="5154613" y="2257425"/>
          <p14:tracePt t="29613" x="5126038" y="2217738"/>
          <p14:tracePt t="29630" x="5097463" y="2193925"/>
          <p14:tracePt t="29647" x="5064125" y="2165350"/>
          <p14:tracePt t="29663" x="5029200" y="2154238"/>
          <p14:tracePt t="29680" x="5011738" y="2149475"/>
          <p14:tracePt t="29697" x="4954588" y="2136775"/>
          <p14:tracePt t="29714" x="4937125" y="2136775"/>
          <p14:tracePt t="29730" x="4908550" y="2136775"/>
          <p14:tracePt t="29747" x="4857750" y="2154238"/>
          <p14:tracePt t="29762" x="4783138" y="2193925"/>
          <p14:tracePt t="29779" x="4686300" y="2257425"/>
          <p14:tracePt t="29796" x="4543425" y="2343150"/>
          <p14:tracePt t="29813" x="4406900" y="2411413"/>
          <p14:tracePt t="29829" x="4292600" y="2492375"/>
          <p14:tracePt t="29846" x="4171950" y="2571750"/>
          <p14:tracePt t="29863" x="4035425" y="2714625"/>
          <p14:tracePt t="29880" x="3937000" y="2868613"/>
          <p14:tracePt t="29896" x="3846513" y="3051175"/>
          <p14:tracePt t="29913" x="3760788" y="3246438"/>
          <p14:tracePt t="29929" x="3611563" y="3532188"/>
          <p14:tracePt t="29946" x="3589338" y="3646488"/>
          <p14:tracePt t="29963" x="3582988" y="3725863"/>
          <p14:tracePt t="29979" x="3582988" y="3794125"/>
          <p14:tracePt t="29996" x="3582988" y="3875088"/>
          <p14:tracePt t="30013" x="3589338" y="3954463"/>
          <p14:tracePt t="30029" x="3594100" y="4040188"/>
          <p14:tracePt t="30046" x="3594100" y="4137025"/>
          <p14:tracePt t="30063" x="3617913" y="4240213"/>
          <p14:tracePt t="30079" x="3622675" y="4308475"/>
          <p14:tracePt t="30096" x="3635375" y="4354513"/>
          <p14:tracePt t="30113" x="3651250" y="4394200"/>
          <p14:tracePt t="30130" x="3657600" y="4429125"/>
          <p14:tracePt t="30146" x="3675063" y="4464050"/>
          <p14:tracePt t="30163" x="3697288" y="4508500"/>
          <p14:tracePt t="30180" x="3714750" y="4532313"/>
          <p14:tracePt t="30196" x="3721100" y="4543425"/>
          <p14:tracePt t="30213" x="3725863" y="4560888"/>
          <p14:tracePt t="30230" x="3736975" y="4583113"/>
          <p14:tracePt t="30246" x="3749675" y="4622800"/>
          <p14:tracePt t="30263" x="3771900" y="4657725"/>
          <p14:tracePt t="30280" x="3789363" y="4686300"/>
          <p14:tracePt t="30297" x="3794125" y="4708525"/>
          <p14:tracePt t="30313" x="3800475" y="4725988"/>
          <p14:tracePt t="30330" x="3806825" y="4737100"/>
          <p14:tracePt t="30346" x="3817938" y="4772025"/>
          <p14:tracePt t="30364" x="3822700" y="4794250"/>
          <p14:tracePt t="30380" x="3829050" y="4835525"/>
          <p14:tracePt t="30396" x="3835400" y="4840288"/>
          <p14:tracePt t="30413" x="3851275" y="4903788"/>
          <p14:tracePt t="30430" x="3863975" y="4921250"/>
          <p14:tracePt t="30446" x="3868738" y="4949825"/>
          <p14:tracePt t="30463" x="3879850" y="4994275"/>
          <p14:tracePt t="30480" x="3903663" y="5057775"/>
          <p14:tracePt t="30497" x="3921125" y="5132388"/>
          <p14:tracePt t="30513" x="3932238" y="5194300"/>
          <p14:tracePt t="30530" x="3949700" y="5229225"/>
          <p14:tracePt t="30547" x="3960813" y="5246688"/>
          <p14:tracePt t="30563" x="3965575" y="5251450"/>
          <p14:tracePt t="30669" x="3971925" y="5257800"/>
          <p14:tracePt t="30693" x="3971925" y="5264150"/>
          <p14:tracePt t="30709" x="3978275" y="5264150"/>
          <p14:tracePt t="30723" x="3989388" y="5268913"/>
          <p14:tracePt t="30724" x="3989388" y="5275263"/>
          <p14:tracePt t="30730" x="4011613" y="5280025"/>
          <p14:tracePt t="30747" x="4046538" y="5292725"/>
          <p14:tracePt t="30763" x="4097338" y="5308600"/>
          <p14:tracePt t="30780" x="4183063" y="5314950"/>
          <p14:tracePt t="30797" x="4286250" y="5314950"/>
          <p14:tracePt t="30813" x="4429125" y="5314950"/>
          <p14:tracePt t="30830" x="4521200" y="5321300"/>
          <p14:tracePt t="30847" x="4629150" y="5321300"/>
          <p14:tracePt t="30863" x="4749800" y="5321300"/>
          <p14:tracePt t="30880" x="4822825" y="5321300"/>
          <p14:tracePt t="30897" x="4886325" y="5321300"/>
          <p14:tracePt t="30913" x="4903788" y="5321300"/>
          <p14:tracePt t="31323" x="4886325" y="5308600"/>
          <p14:tracePt t="31332" x="4789488" y="5246688"/>
          <p14:tracePt t="31347" x="4611688" y="5172075"/>
          <p14:tracePt t="31364" x="4589463" y="5165725"/>
          <p14:tracePt t="31364" x="4572000" y="5154613"/>
          <p14:tracePt t="31380" x="4565650" y="5154613"/>
          <p14:tracePt t="31420" x="4554538" y="5154613"/>
          <p14:tracePt t="31541" x="4532313" y="5149850"/>
          <p14:tracePt t="31548" x="4497388" y="5137150"/>
          <p14:tracePt t="31564" x="4475163" y="5132388"/>
          <p14:tracePt t="31564" x="4422775" y="5114925"/>
          <p14:tracePt t="31580" x="4371975" y="5108575"/>
          <p14:tracePt t="31597" x="4332288" y="5097463"/>
          <p14:tracePt t="31614" x="4303713" y="5092700"/>
          <p14:tracePt t="31630" x="4297363" y="5092700"/>
          <p14:tracePt t="31678" x="4297363" y="5086350"/>
          <p14:tracePt t="31686" x="4292600" y="5086350"/>
          <p14:tracePt t="31694" x="4286250" y="5080000"/>
          <p14:tracePt t="31753" x="4279900" y="5080000"/>
          <p14:tracePt t="31759" x="4268788" y="5075238"/>
          <p14:tracePt t="31784" x="4264025" y="5075238"/>
          <p14:tracePt t="31800" x="4257675" y="5075238"/>
          <p14:tracePt t="31962" x="4251325" y="5068888"/>
          <p14:tracePt t="31970" x="4229100" y="5064125"/>
          <p14:tracePt t="31982" x="4194175" y="5057775"/>
          <p14:tracePt t="31982" x="4143375" y="5051425"/>
          <p14:tracePt t="31999" x="4075113" y="5046663"/>
          <p14:tracePt t="32195" x="4068763" y="5046663"/>
          <p14:tracePt t="32203" x="4064000" y="5046663"/>
          <p14:tracePt t="32388" x="4075113" y="5046663"/>
          <p14:tracePt t="32397" x="4114800" y="5046663"/>
          <p14:tracePt t="32405" x="4206875" y="5046663"/>
          <p14:tracePt t="32415" x="4378325" y="5046663"/>
          <p14:tracePt t="32431" x="4475163" y="5046663"/>
          <p14:tracePt t="32448" x="4583113" y="5040313"/>
          <p14:tracePt t="32465" x="4640263" y="5035550"/>
          <p14:tracePt t="32647" x="4668838" y="5035550"/>
          <p14:tracePt t="32658" x="4708525" y="5051425"/>
          <p14:tracePt t="32665" x="4754563" y="5064125"/>
          <p14:tracePt t="32665" x="4875213" y="5086350"/>
          <p14:tracePt t="32682" x="5126038" y="5097463"/>
          <p14:tracePt t="32698" x="5275263" y="5114925"/>
          <p14:tracePt t="32715" x="5468938" y="5126038"/>
          <p14:tracePt t="32732" x="5783263" y="5137150"/>
          <p14:tracePt t="32748" x="6165850" y="5137150"/>
          <p14:tracePt t="32765" x="6858000" y="5137150"/>
          <p14:tracePt t="32782" x="7104063" y="5137150"/>
          <p14:tracePt t="32798" x="7251700" y="5137150"/>
          <p14:tracePt t="32815" x="7297738" y="5137150"/>
          <p14:tracePt t="32832" x="7308850" y="5137150"/>
          <p14:tracePt t="32945" x="7315200" y="5137150"/>
          <p14:tracePt t="32953" x="7350125" y="5143500"/>
          <p14:tracePt t="32962" x="7372350" y="5149850"/>
          <p14:tracePt t="32967" x="7480300" y="5165725"/>
          <p14:tracePt t="32982" x="7550150" y="5172075"/>
          <p14:tracePt t="32998" x="7693025" y="5172075"/>
          <p14:tracePt t="33015" x="7840663" y="5172075"/>
          <p14:tracePt t="33033" x="8035925" y="5172075"/>
          <p14:tracePt t="33049" x="8418513" y="5183188"/>
          <p14:tracePt t="33065" x="8578850" y="5183188"/>
          <p14:tracePt t="33082" x="8664575" y="5183188"/>
          <p14:tracePt t="33244" x="8651875" y="5183188"/>
          <p14:tracePt t="33252" x="8629650" y="5183188"/>
          <p14:tracePt t="33260" x="8612188" y="5178425"/>
          <p14:tracePt t="33268" x="8578850" y="5178425"/>
          <p14:tracePt t="33276" x="8550275" y="5178425"/>
          <p14:tracePt t="33284" x="8458200" y="5172075"/>
          <p14:tracePt t="33299" x="8361363" y="5172075"/>
          <p14:tracePt t="33315" x="8240713" y="5172075"/>
          <p14:tracePt t="33332" x="8093075" y="5183188"/>
          <p14:tracePt t="33349" x="8001000" y="5194300"/>
          <p14:tracePt t="33366" x="7932738" y="5194300"/>
          <p14:tracePt t="33382" x="7886700" y="5200650"/>
          <p14:tracePt t="33399" x="7869238" y="5200650"/>
          <p14:tracePt t="33416" x="7858125" y="5200650"/>
          <p14:tracePt t="33432" x="7851775" y="5200650"/>
          <p14:tracePt t="33449" x="7847013" y="5200650"/>
          <p14:tracePt t="33465" x="7807325" y="5200650"/>
          <p14:tracePt t="33497" x="7772400" y="5194300"/>
          <p14:tracePt t="33514" x="7761288" y="5194300"/>
          <p14:tracePt t="33531" x="7743825" y="5194300"/>
          <p14:tracePt t="33548" x="7726363" y="5194300"/>
          <p14:tracePt t="33564" x="7686675" y="5189538"/>
          <p14:tracePt t="33581" x="7623175" y="5189538"/>
          <p14:tracePt t="33598" x="7594600" y="5189538"/>
          <p14:tracePt t="33615" x="7578725" y="5189538"/>
          <p14:tracePt t="33632" x="7566025" y="5189538"/>
          <p14:tracePt t="34027" x="7566025" y="5178425"/>
          <p14:tracePt t="34035" x="7583488" y="5154613"/>
          <p14:tracePt t="34043" x="7600950" y="5137150"/>
          <p14:tracePt t="34051" x="7635875" y="5086350"/>
          <p14:tracePt t="34066" x="7686675" y="5046663"/>
          <p14:tracePt t="34083" x="7766050" y="4978400"/>
          <p14:tracePt t="34099" x="7800975" y="4949825"/>
          <p14:tracePt t="34116" x="7807325" y="4943475"/>
          <p14:tracePt t="36336"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Mass and </a:t>
            </a:r>
            <a:r>
              <a:rPr lang="en-US" dirty="0" smtClean="0"/>
              <a:t>Weight </a:t>
            </a:r>
            <a:r>
              <a:rPr lang="en-US" dirty="0" smtClean="0"/>
              <a:t>in English Units</a:t>
            </a:r>
            <a:endParaRPr lang="en-US" dirty="0"/>
          </a:p>
        </p:txBody>
      </p:sp>
      <p:sp>
        <p:nvSpPr>
          <p:cNvPr id="4" name="Content Placeholder 3"/>
          <p:cNvSpPr>
            <a:spLocks noGrp="1"/>
          </p:cNvSpPr>
          <p:nvPr>
            <p:ph idx="1"/>
          </p:nvPr>
        </p:nvSpPr>
        <p:spPr>
          <a:xfrm>
            <a:off x="304800" y="625435"/>
            <a:ext cx="8534400" cy="5486400"/>
          </a:xfrm>
        </p:spPr>
        <p:txBody>
          <a:bodyPr/>
          <a:lstStyle/>
          <a:p>
            <a:pPr algn="ctr">
              <a:buNone/>
            </a:pPr>
            <a:endParaRPr lang="en-US" dirty="0" smtClean="0"/>
          </a:p>
          <a:p>
            <a:pPr algn="ctr">
              <a:buNone/>
            </a:pPr>
            <a:r>
              <a:rPr lang="en-US" sz="4800" dirty="0" smtClean="0"/>
              <a:t>1 </a:t>
            </a:r>
            <a:r>
              <a:rPr lang="en-US" sz="4800" dirty="0" err="1" smtClean="0"/>
              <a:t>lbf</a:t>
            </a:r>
            <a:r>
              <a:rPr lang="en-US" sz="4800" dirty="0" smtClean="0"/>
              <a:t> = 1 </a:t>
            </a:r>
            <a:r>
              <a:rPr lang="en-US" sz="4800" dirty="0" err="1" smtClean="0"/>
              <a:t>lbm</a:t>
            </a:r>
            <a:endParaRPr lang="en-US" sz="4800" dirty="0" smtClean="0"/>
          </a:p>
          <a:p>
            <a:pPr algn="ctr">
              <a:buNone/>
            </a:pPr>
            <a:endParaRPr lang="en-US" sz="3600" dirty="0" smtClean="0"/>
          </a:p>
          <a:p>
            <a:pPr algn="ctr">
              <a:buNone/>
            </a:pPr>
            <a:r>
              <a:rPr lang="en-US" sz="3600" dirty="0" smtClean="0"/>
              <a:t>1 </a:t>
            </a:r>
            <a:r>
              <a:rPr lang="en-US" sz="3600" dirty="0" err="1" smtClean="0"/>
              <a:t>lbf</a:t>
            </a:r>
            <a:r>
              <a:rPr lang="en-US" sz="3600" dirty="0" smtClean="0"/>
              <a:t> is equivalent to 1 </a:t>
            </a:r>
            <a:r>
              <a:rPr lang="en-US" sz="3600" dirty="0" err="1" smtClean="0"/>
              <a:t>lbm</a:t>
            </a:r>
            <a:r>
              <a:rPr lang="en-US" sz="3600" dirty="0" smtClean="0"/>
              <a:t> </a:t>
            </a:r>
            <a:br>
              <a:rPr lang="en-US" sz="3600" dirty="0" smtClean="0"/>
            </a:br>
            <a:r>
              <a:rPr lang="en-US" sz="3600" dirty="0" smtClean="0"/>
              <a:t>in the presences of gravity at 32.174 </a:t>
            </a:r>
            <a:r>
              <a:rPr lang="en-US" sz="3600" dirty="0" err="1" smtClean="0"/>
              <a:t>ft</a:t>
            </a:r>
            <a:r>
              <a:rPr lang="en-US" sz="3600" dirty="0" smtClean="0"/>
              <a:t>/s</a:t>
            </a:r>
            <a:r>
              <a:rPr lang="en-US" sz="3600" baseline="30000" dirty="0" smtClean="0"/>
              <a:t>2</a:t>
            </a:r>
          </a:p>
          <a:p>
            <a:pPr algn="ctr">
              <a:buNone/>
            </a:pPr>
            <a:r>
              <a:rPr lang="en-US" sz="3600" dirty="0" smtClean="0"/>
              <a:t>1 N (=1/4.448 </a:t>
            </a:r>
            <a:r>
              <a:rPr lang="en-US" sz="3600" dirty="0" err="1" smtClean="0"/>
              <a:t>lbf</a:t>
            </a:r>
            <a:r>
              <a:rPr lang="en-US" sz="3600" dirty="0" smtClean="0"/>
              <a:t>) </a:t>
            </a:r>
            <a:r>
              <a:rPr lang="en-US" sz="3600" dirty="0"/>
              <a:t>is equivalent to </a:t>
            </a:r>
            <a:r>
              <a:rPr lang="en-US" sz="3600" dirty="0" smtClean="0"/>
              <a:t>1/9.82 kg</a:t>
            </a:r>
            <a:r>
              <a:rPr lang="en-US" sz="3600" dirty="0"/>
              <a:t/>
            </a:r>
            <a:br>
              <a:rPr lang="en-US" sz="3600" dirty="0"/>
            </a:br>
            <a:r>
              <a:rPr lang="en-US" sz="3600" dirty="0"/>
              <a:t>in the presences of gravity at </a:t>
            </a:r>
            <a:r>
              <a:rPr lang="en-US" sz="3600" dirty="0" smtClean="0"/>
              <a:t>9.8067 m/s</a:t>
            </a:r>
            <a:r>
              <a:rPr lang="en-US" sz="3600" baseline="30000" dirty="0" smtClean="0"/>
              <a:t>2</a:t>
            </a:r>
            <a:endParaRPr lang="en-US" sz="3600" baseline="30000" dirty="0"/>
          </a:p>
        </p:txBody>
      </p:sp>
      <p:sp>
        <p:nvSpPr>
          <p:cNvPr id="5" name="Multiply 4"/>
          <p:cNvSpPr/>
          <p:nvPr/>
        </p:nvSpPr>
        <p:spPr bwMode="auto">
          <a:xfrm>
            <a:off x="3546896" y="1006435"/>
            <a:ext cx="1752600" cy="1600200"/>
          </a:xfrm>
          <a:prstGeom prst="mathMultiply">
            <a:avLst>
              <a:gd name="adj1" fmla="val 14895"/>
            </a:avLst>
          </a:prstGeom>
          <a:solidFill>
            <a:schemeClr val="bg2">
              <a:lumMod val="50000"/>
              <a:lumOff val="50000"/>
            </a:schemeClr>
          </a:solidFill>
          <a:ln w="0" cap="flat" cmpd="sng" algn="ctr">
            <a:solidFill>
              <a:schemeClr val="hlink"/>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2" name="Rounded Rectangular Callout 1"/>
          <p:cNvSpPr/>
          <p:nvPr/>
        </p:nvSpPr>
        <p:spPr bwMode="auto">
          <a:xfrm>
            <a:off x="54601" y="2485730"/>
            <a:ext cx="2194474" cy="579592"/>
          </a:xfrm>
          <a:prstGeom prst="wedgeRoundRectCallout">
            <a:avLst>
              <a:gd name="adj1" fmla="val 62621"/>
              <a:gd name="adj2" fmla="val 352677"/>
              <a:gd name="adj3" fmla="val 16667"/>
            </a:avLst>
          </a:prstGeom>
          <a:solidFill>
            <a:schemeClr val="accent1">
              <a:lumMod val="60000"/>
              <a:lumOff val="40000"/>
            </a:schemeClr>
          </a:solidFill>
          <a:ln w="19050" cap="flat" cmpd="sng" algn="ctr">
            <a:solidFill>
              <a:schemeClr val="bg2"/>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itchFamily="34" charset="0"/>
              </a:rPr>
              <a:t>9.8067/2.205</a:t>
            </a:r>
            <a:endParaRPr kumimoji="0" lang="en-US" sz="2800" b="0" i="0" u="none" strike="noStrike" cap="none" normalizeH="0" baseline="0" dirty="0" smtClean="0">
              <a:ln>
                <a:noFill/>
              </a:ln>
              <a:solidFill>
                <a:schemeClr val="tx1"/>
              </a:solidFill>
              <a:effectLst/>
              <a:latin typeface="Calibri" pitchFamily="34" charset="0"/>
            </a:endParaRPr>
          </a:p>
        </p:txBody>
      </p:sp>
      <p:sp>
        <p:nvSpPr>
          <p:cNvPr id="6" name="Rounded Rectangular Callout 5"/>
          <p:cNvSpPr/>
          <p:nvPr/>
        </p:nvSpPr>
        <p:spPr bwMode="auto">
          <a:xfrm>
            <a:off x="7091132" y="1393535"/>
            <a:ext cx="1658355" cy="647696"/>
          </a:xfrm>
          <a:prstGeom prst="wedgeRoundRectCallout">
            <a:avLst>
              <a:gd name="adj1" fmla="val 23837"/>
              <a:gd name="adj2" fmla="val 48414"/>
              <a:gd name="adj3" fmla="val 16667"/>
            </a:avLst>
          </a:prstGeom>
          <a:solidFill>
            <a:schemeClr val="accent1">
              <a:lumMod val="60000"/>
              <a:lumOff val="40000"/>
            </a:schemeClr>
          </a:solidFill>
          <a:ln w="19050" cap="flat" cmpd="sng" algn="ctr">
            <a:solidFill>
              <a:schemeClr val="bg2"/>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Calibri" pitchFamily="34" charset="0"/>
              </a:rPr>
              <a:t>kg</a:t>
            </a:r>
            <a:r>
              <a:rPr kumimoji="0" lang="en-US" sz="3200" b="0" i="0" u="none" strike="noStrike" cap="none" normalizeH="0" dirty="0" smtClean="0">
                <a:ln>
                  <a:noFill/>
                </a:ln>
                <a:solidFill>
                  <a:schemeClr val="tx1"/>
                </a:solidFill>
                <a:effectLst/>
                <a:latin typeface="Calibri" pitchFamily="34" charset="0"/>
              </a:rPr>
              <a:t> &gt; </a:t>
            </a:r>
            <a:r>
              <a:rPr kumimoji="0" lang="en-US" sz="3200" b="0" i="0" u="none" strike="noStrike" cap="none" normalizeH="0" dirty="0" err="1" smtClean="0">
                <a:ln>
                  <a:noFill/>
                </a:ln>
                <a:solidFill>
                  <a:schemeClr val="tx1"/>
                </a:solidFill>
                <a:effectLst/>
                <a:latin typeface="Calibri" pitchFamily="34" charset="0"/>
              </a:rPr>
              <a:t>lbm</a:t>
            </a:r>
            <a:endParaRPr kumimoji="0" lang="en-US" sz="3200" b="0" i="0" u="none" strike="noStrike" cap="none" normalizeH="0" baseline="0" dirty="0" smtClean="0">
              <a:ln>
                <a:noFill/>
              </a:ln>
              <a:solidFill>
                <a:schemeClr val="tx1"/>
              </a:solidFill>
              <a:effectLst/>
              <a:latin typeface="Calibri" pitchFamily="34" charset="0"/>
            </a:endParaRPr>
          </a:p>
        </p:txBody>
      </p:sp>
      <p:sp>
        <p:nvSpPr>
          <p:cNvPr id="7" name="Rounded Rectangular Callout 6"/>
          <p:cNvSpPr/>
          <p:nvPr/>
        </p:nvSpPr>
        <p:spPr bwMode="auto">
          <a:xfrm>
            <a:off x="7304799" y="2316839"/>
            <a:ext cx="1530155" cy="647696"/>
          </a:xfrm>
          <a:prstGeom prst="wedgeRoundRectCallout">
            <a:avLst>
              <a:gd name="adj1" fmla="val 23837"/>
              <a:gd name="adj2" fmla="val 48414"/>
              <a:gd name="adj3" fmla="val 16667"/>
            </a:avLst>
          </a:prstGeom>
          <a:solidFill>
            <a:schemeClr val="accent1">
              <a:lumMod val="60000"/>
              <a:lumOff val="40000"/>
            </a:schemeClr>
          </a:solidFill>
          <a:ln w="19050" cap="flat" cmpd="sng" algn="ctr">
            <a:solidFill>
              <a:schemeClr val="bg2"/>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Calibri" pitchFamily="34" charset="0"/>
              </a:rPr>
              <a:t>N</a:t>
            </a:r>
            <a:r>
              <a:rPr kumimoji="0" lang="en-US" sz="3200" b="0" i="0" u="none" strike="noStrike" cap="none" normalizeH="0" dirty="0" smtClean="0">
                <a:ln>
                  <a:noFill/>
                </a:ln>
                <a:solidFill>
                  <a:schemeClr val="tx1"/>
                </a:solidFill>
                <a:effectLst/>
                <a:latin typeface="Calibri" pitchFamily="34" charset="0"/>
              </a:rPr>
              <a:t> &lt; </a:t>
            </a:r>
            <a:r>
              <a:rPr kumimoji="0" lang="en-US" sz="3200" b="0" i="0" u="none" strike="noStrike" cap="none" normalizeH="0" dirty="0" err="1" smtClean="0">
                <a:ln>
                  <a:noFill/>
                </a:ln>
                <a:solidFill>
                  <a:schemeClr val="tx1"/>
                </a:solidFill>
                <a:effectLst/>
                <a:latin typeface="Calibri" pitchFamily="34" charset="0"/>
              </a:rPr>
              <a:t>lbf</a:t>
            </a:r>
            <a:endParaRPr kumimoji="0" lang="en-US" sz="3200" b="0" i="0" u="none" strike="noStrike" cap="none" normalizeH="0" baseline="0" dirty="0" smtClean="0">
              <a:ln>
                <a:noFill/>
              </a:ln>
              <a:solidFill>
                <a:schemeClr val="tx1"/>
              </a:solidFill>
              <a:effectLst/>
              <a:latin typeface="Calibri" pitchFamily="34" charset="0"/>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02650" y="6216650"/>
            <a:ext cx="487363" cy="487363"/>
          </a:xfrm>
          <a:prstGeom prst="rect">
            <a:avLst/>
          </a:prstGeom>
        </p:spPr>
      </p:pic>
    </p:spTree>
    <p:custDataLst>
      <p:tags r:id="rId1"/>
    </p:custDataLst>
    <p:extLst>
      <p:ext uri="{BB962C8B-B14F-4D97-AF65-F5344CB8AC3E}">
        <p14:creationId xmlns:p14="http://schemas.microsoft.com/office/powerpoint/2010/main" val="2793794216"/>
      </p:ext>
    </p:extLst>
  </p:cSld>
  <p:clrMapOvr>
    <a:masterClrMapping/>
  </p:clrMapOvr>
  <p:transition spd="med" advTm="10363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0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0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2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8"/>
                </p:tgtEl>
              </p:cMediaNode>
            </p:audio>
          </p:childTnLst>
        </p:cTn>
      </p:par>
    </p:tnLst>
    <p:bldLst>
      <p:bldP spid="5" grpId="0" animBg="1"/>
      <p:bldP spid="2"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ctrTitle" sz="quarter"/>
          </p:nvPr>
        </p:nvSpPr>
        <p:spPr>
          <a:xfrm>
            <a:off x="258763" y="2057400"/>
            <a:ext cx="8610600" cy="2514600"/>
          </a:xfrm>
        </p:spPr>
        <p:txBody>
          <a:bodyPr/>
          <a:lstStyle/>
          <a:p>
            <a:r>
              <a:rPr lang="en-US" sz="6600" b="0" dirty="0" smtClean="0">
                <a:solidFill>
                  <a:srgbClr val="00FF00"/>
                </a:solidFill>
                <a:latin typeface="Arial Rounded MT Bold" pitchFamily="34" charset="0"/>
              </a:rPr>
              <a:t>Fuel Properties</a:t>
            </a:r>
            <a:endParaRPr lang="en-US" sz="6600" b="0" dirty="0">
              <a:solidFill>
                <a:srgbClr val="00FF00"/>
              </a:solidFill>
              <a:latin typeface="Arial Rounded MT Bold" pitchFamily="34" charset="0"/>
            </a:endParaRPr>
          </a:p>
        </p:txBody>
      </p:sp>
      <p:sp>
        <p:nvSpPr>
          <p:cNvPr id="4" name="Slide Number Placeholder 3"/>
          <p:cNvSpPr>
            <a:spLocks noGrp="1"/>
          </p:cNvSpPr>
          <p:nvPr>
            <p:ph type="sldNum" sz="quarter" idx="4"/>
          </p:nvPr>
        </p:nvSpPr>
        <p:spPr/>
        <p:txBody>
          <a:bodyPr/>
          <a:lstStyle/>
          <a:p>
            <a:fld id="{67D76A90-D92E-4455-AC5F-35C321489D2F}" type="slidenum">
              <a:rPr lang="en-US" smtClean="0">
                <a:solidFill>
                  <a:srgbClr val="0000FF"/>
                </a:solidFill>
              </a:rPr>
              <a:pPr/>
              <a:t>28</a:t>
            </a:fld>
            <a:endParaRPr lang="en-US">
              <a:solidFill>
                <a:srgbClr val="0000FF"/>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813065108"/>
      </p:ext>
    </p:extLst>
  </p:cSld>
  <p:clrMapOvr>
    <a:masterClrMapping/>
  </p:clrMapOvr>
  <p:transition spd="med" advTm="908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50" name="Picture 2" descr="I:\JNABER\Teaching\Hybrids\2009.Fall\References\Heywood.able D-4.Data on Fuel Properties.jpg"/>
          <p:cNvPicPr>
            <a:picLocks noChangeAspect="1" noChangeArrowheads="1"/>
          </p:cNvPicPr>
          <p:nvPr/>
        </p:nvPicPr>
        <p:blipFill>
          <a:blip r:embed="rId4" cstate="print">
            <a:lum contrast="14000"/>
          </a:blip>
          <a:srcRect/>
          <a:stretch>
            <a:fillRect/>
          </a:stretch>
        </p:blipFill>
        <p:spPr bwMode="auto">
          <a:xfrm>
            <a:off x="0" y="0"/>
            <a:ext cx="9144000" cy="6000750"/>
          </a:xfrm>
          <a:prstGeom prst="rect">
            <a:avLst/>
          </a:prstGeom>
          <a:noFill/>
        </p:spPr>
      </p:pic>
      <p:sp>
        <p:nvSpPr>
          <p:cNvPr id="5" name="TextBox 4"/>
          <p:cNvSpPr txBox="1"/>
          <p:nvPr/>
        </p:nvSpPr>
        <p:spPr>
          <a:xfrm>
            <a:off x="762000" y="6248400"/>
            <a:ext cx="7564891" cy="338554"/>
          </a:xfrm>
          <a:prstGeom prst="rect">
            <a:avLst/>
          </a:prstGeom>
          <a:noFill/>
        </p:spPr>
        <p:txBody>
          <a:bodyPr wrap="none" rtlCol="0">
            <a:spAutoFit/>
          </a:bodyPr>
          <a:lstStyle/>
          <a:p>
            <a:r>
              <a:rPr lang="en-US" sz="1600" dirty="0" smtClean="0"/>
              <a:t>Heywood, J.B., </a:t>
            </a:r>
            <a:r>
              <a:rPr lang="en-US" sz="1600" u="sng" dirty="0" smtClean="0"/>
              <a:t>Internal Combustion Engine Fundamentals</a:t>
            </a:r>
            <a:r>
              <a:rPr lang="en-US" sz="1600" dirty="0" smtClean="0"/>
              <a:t>, McGraw Hill, © 1988.</a:t>
            </a:r>
            <a:endParaRPr lang="en-US" sz="1600" dirty="0"/>
          </a:p>
        </p:txBody>
      </p:sp>
      <p:sp>
        <p:nvSpPr>
          <p:cNvPr id="6" name="Oval 5"/>
          <p:cNvSpPr/>
          <p:nvPr/>
        </p:nvSpPr>
        <p:spPr bwMode="auto">
          <a:xfrm>
            <a:off x="6019800" y="1447800"/>
            <a:ext cx="381000" cy="228600"/>
          </a:xfrm>
          <a:prstGeom prst="ellipse">
            <a:avLst/>
          </a:prstGeom>
          <a:noFill/>
          <a:ln w="12700" cap="flat" cmpd="sng" algn="ctr">
            <a:solidFill>
              <a:srgbClr val="FF0000"/>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cxnSp>
        <p:nvCxnSpPr>
          <p:cNvPr id="8" name="Straight Connector 7"/>
          <p:cNvCxnSpPr/>
          <p:nvPr/>
        </p:nvCxnSpPr>
        <p:spPr bwMode="auto">
          <a:xfrm>
            <a:off x="164992" y="1632004"/>
            <a:ext cx="8763000" cy="1588"/>
          </a:xfrm>
          <a:prstGeom prst="line">
            <a:avLst/>
          </a:prstGeom>
          <a:noFill/>
          <a:ln w="0" cap="flat" cmpd="sng" algn="ctr">
            <a:solidFill>
              <a:schemeClr val="bg2">
                <a:lumMod val="50000"/>
                <a:lumOff val="50000"/>
              </a:schemeClr>
            </a:solidFill>
            <a:prstDash val="solid"/>
            <a:round/>
            <a:headEnd type="none" w="med" len="med"/>
            <a:tailEnd type="none" w="med" len="med"/>
          </a:ln>
          <a:effectLst/>
        </p:spPr>
      </p:cxn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1944117959"/>
      </p:ext>
    </p:extLst>
  </p:cSld>
  <p:clrMapOvr>
    <a:masterClrMapping/>
  </p:clrMapOvr>
  <p:transition spd="med" advTm="485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ctrTitle" sz="quarter"/>
          </p:nvPr>
        </p:nvSpPr>
        <p:spPr>
          <a:xfrm>
            <a:off x="258763" y="2057400"/>
            <a:ext cx="8610600" cy="2514600"/>
          </a:xfrm>
        </p:spPr>
        <p:txBody>
          <a:bodyPr/>
          <a:lstStyle/>
          <a:p>
            <a:pPr>
              <a:lnSpc>
                <a:spcPct val="100000"/>
              </a:lnSpc>
            </a:pPr>
            <a:r>
              <a:rPr lang="en-US" sz="6600" b="0" dirty="0" smtClean="0">
                <a:solidFill>
                  <a:srgbClr val="00FF00"/>
                </a:solidFill>
                <a:latin typeface="Arial Rounded MT Bold" pitchFamily="34" charset="0"/>
              </a:rPr>
              <a:t>Method of </a:t>
            </a:r>
            <a:br>
              <a:rPr lang="en-US" sz="6600" b="0" dirty="0" smtClean="0">
                <a:solidFill>
                  <a:srgbClr val="00FF00"/>
                </a:solidFill>
                <a:latin typeface="Arial Rounded MT Bold" pitchFamily="34" charset="0"/>
              </a:rPr>
            </a:br>
            <a:r>
              <a:rPr lang="en-US" sz="6600" b="0" dirty="0" smtClean="0">
                <a:solidFill>
                  <a:srgbClr val="00FF00"/>
                </a:solidFill>
                <a:latin typeface="Arial Rounded MT Bold" pitchFamily="34" charset="0"/>
              </a:rPr>
              <a:t>Unit Conversions</a:t>
            </a:r>
            <a:br>
              <a:rPr lang="en-US" sz="6600" b="0" dirty="0" smtClean="0">
                <a:solidFill>
                  <a:srgbClr val="00FF00"/>
                </a:solidFill>
                <a:latin typeface="Arial Rounded MT Bold" pitchFamily="34" charset="0"/>
              </a:rPr>
            </a:br>
            <a:r>
              <a:rPr lang="en-US" sz="6600" b="0" dirty="0">
                <a:solidFill>
                  <a:srgbClr val="00FF00"/>
                </a:solidFill>
                <a:latin typeface="Arial Rounded MT Bold" pitchFamily="34" charset="0"/>
              </a:rPr>
              <a:t>&amp;</a:t>
            </a:r>
            <a:r>
              <a:rPr lang="en-US" sz="6600" b="0" dirty="0" smtClean="0">
                <a:solidFill>
                  <a:srgbClr val="00FF00"/>
                </a:solidFill>
                <a:latin typeface="Arial Rounded MT Bold" pitchFamily="34" charset="0"/>
              </a:rPr>
              <a:t/>
            </a:r>
            <a:br>
              <a:rPr lang="en-US" sz="6600" b="0" dirty="0" smtClean="0">
                <a:solidFill>
                  <a:srgbClr val="00FF00"/>
                </a:solidFill>
                <a:latin typeface="Arial Rounded MT Bold" pitchFamily="34" charset="0"/>
              </a:rPr>
            </a:br>
            <a:r>
              <a:rPr lang="en-US" sz="6600" b="0" dirty="0" smtClean="0">
                <a:solidFill>
                  <a:srgbClr val="00FF00"/>
                </a:solidFill>
                <a:latin typeface="Arial Rounded MT Bold" pitchFamily="34" charset="0"/>
              </a:rPr>
              <a:t>Unit Cancelations</a:t>
            </a:r>
            <a:endParaRPr lang="en-US" sz="6600" b="0" dirty="0">
              <a:solidFill>
                <a:srgbClr val="00FF00"/>
              </a:solidFill>
              <a:latin typeface="Arial Rounded MT Bold" pitchFamily="34" charset="0"/>
            </a:endParaRPr>
          </a:p>
        </p:txBody>
      </p:sp>
      <p:sp>
        <p:nvSpPr>
          <p:cNvPr id="4" name="Slide Number Placeholder 3"/>
          <p:cNvSpPr>
            <a:spLocks noGrp="1"/>
          </p:cNvSpPr>
          <p:nvPr>
            <p:ph type="sldNum" sz="quarter" idx="4"/>
          </p:nvPr>
        </p:nvSpPr>
        <p:spPr/>
        <p:txBody>
          <a:bodyPr/>
          <a:lstStyle/>
          <a:p>
            <a:fld id="{67D76A90-D92E-4455-AC5F-35C321489D2F}" type="slidenum">
              <a:rPr lang="en-US" smtClean="0"/>
              <a:pPr/>
              <a:t>3</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1760512944"/>
      </p:ext>
    </p:extLst>
  </p:cSld>
  <p:clrMapOvr>
    <a:masterClrMapping/>
  </p:clrMapOvr>
  <p:transition spd="med" advTm="4289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Additional Properties of Fuels</a:t>
            </a:r>
            <a:endParaRPr lang="en-US" dirty="0"/>
          </a:p>
        </p:txBody>
      </p:sp>
      <p:pic>
        <p:nvPicPr>
          <p:cNvPr id="5122" name="Picture 2" descr="I:\JNABER\Teaching\IC Engines\2007 Fall\Images and Figures\Properties of Some Common Fuels and Hydrocarbons.Cengel and Boles.Thermodynamics.jpg"/>
          <p:cNvPicPr>
            <a:picLocks noChangeAspect="1" noChangeArrowheads="1"/>
          </p:cNvPicPr>
          <p:nvPr/>
        </p:nvPicPr>
        <p:blipFill>
          <a:blip r:embed="rId4" cstate="print">
            <a:lum bright="-13000" contrast="32000"/>
          </a:blip>
          <a:srcRect l="4326" t="11339" r="8309" b="13949"/>
          <a:stretch>
            <a:fillRect/>
          </a:stretch>
        </p:blipFill>
        <p:spPr bwMode="auto">
          <a:xfrm>
            <a:off x="304800" y="630621"/>
            <a:ext cx="8839200" cy="5596758"/>
          </a:xfrm>
          <a:prstGeom prst="rect">
            <a:avLst/>
          </a:prstGeom>
          <a:noFill/>
        </p:spPr>
      </p:pic>
      <p:sp>
        <p:nvSpPr>
          <p:cNvPr id="8" name="Right Arrow 7"/>
          <p:cNvSpPr/>
          <p:nvPr/>
        </p:nvSpPr>
        <p:spPr bwMode="auto">
          <a:xfrm>
            <a:off x="39415" y="5370785"/>
            <a:ext cx="304800" cy="152400"/>
          </a:xfrm>
          <a:prstGeom prst="rightArrow">
            <a:avLst/>
          </a:prstGeom>
          <a:solidFill>
            <a:srgbClr val="FF0000"/>
          </a:solidFill>
          <a:ln w="28575" cap="flat" cmpd="sng" algn="ctr">
            <a:solidFill>
              <a:schemeClr val="tx1"/>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10" name="Right Arrow 9"/>
          <p:cNvSpPr/>
          <p:nvPr/>
        </p:nvSpPr>
        <p:spPr bwMode="auto">
          <a:xfrm>
            <a:off x="76200" y="2971800"/>
            <a:ext cx="304800" cy="152400"/>
          </a:xfrm>
          <a:prstGeom prst="rightArrow">
            <a:avLst/>
          </a:prstGeom>
          <a:solidFill>
            <a:srgbClr val="FF0000"/>
          </a:solidFill>
          <a:ln w="28575" cap="flat" cmpd="sng" algn="ctr">
            <a:solidFill>
              <a:schemeClr val="tx1"/>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3316335746"/>
      </p:ext>
    </p:extLst>
  </p:cSld>
  <p:clrMapOvr>
    <a:masterClrMapping/>
  </p:clrMapOvr>
  <p:transition spd="med" advTm="1132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ctrTitle" sz="quarter"/>
          </p:nvPr>
        </p:nvSpPr>
        <p:spPr>
          <a:xfrm>
            <a:off x="258763" y="2057400"/>
            <a:ext cx="8610600" cy="2514600"/>
          </a:xfrm>
        </p:spPr>
        <p:txBody>
          <a:bodyPr/>
          <a:lstStyle/>
          <a:p>
            <a:r>
              <a:rPr lang="en-US" sz="6600" b="0" dirty="0" smtClean="0">
                <a:solidFill>
                  <a:srgbClr val="00FF00"/>
                </a:solidFill>
                <a:latin typeface="Arial Rounded MT Bold" pitchFamily="34" charset="0"/>
              </a:rPr>
              <a:t>Energy</a:t>
            </a:r>
            <a:endParaRPr lang="en-US" sz="6600" b="0" dirty="0">
              <a:solidFill>
                <a:srgbClr val="00FF00"/>
              </a:solidFill>
              <a:latin typeface="Arial Rounded MT Bold" pitchFamily="34" charset="0"/>
            </a:endParaRPr>
          </a:p>
        </p:txBody>
      </p:sp>
      <p:sp>
        <p:nvSpPr>
          <p:cNvPr id="4" name="Slide Number Placeholder 3"/>
          <p:cNvSpPr>
            <a:spLocks noGrp="1"/>
          </p:cNvSpPr>
          <p:nvPr>
            <p:ph type="sldNum" sz="quarter" idx="4"/>
          </p:nvPr>
        </p:nvSpPr>
        <p:spPr/>
        <p:txBody>
          <a:bodyPr/>
          <a:lstStyle/>
          <a:p>
            <a:fld id="{67D76A90-D92E-4455-AC5F-35C321489D2F}" type="slidenum">
              <a:rPr lang="en-US" smtClean="0">
                <a:solidFill>
                  <a:srgbClr val="0000FF"/>
                </a:solidFill>
              </a:rPr>
              <a:pPr/>
              <a:t>31</a:t>
            </a:fld>
            <a:endParaRPr lang="en-US">
              <a:solidFill>
                <a:srgbClr val="0000FF"/>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711555599"/>
      </p:ext>
    </p:extLst>
  </p:cSld>
  <p:clrMapOvr>
    <a:masterClrMapping/>
  </p:clrMapOvr>
  <p:transition spd="med" advTm="518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Law of Thermodynamics</a:t>
            </a:r>
            <a:endParaRPr lang="en-US" dirty="0"/>
          </a:p>
        </p:txBody>
      </p:sp>
      <p:graphicFrame>
        <p:nvGraphicFramePr>
          <p:cNvPr id="3" name="Object 2"/>
          <p:cNvGraphicFramePr>
            <a:graphicFrameLocks noChangeAspect="1"/>
          </p:cNvGraphicFramePr>
          <p:nvPr/>
        </p:nvGraphicFramePr>
        <p:xfrm>
          <a:off x="2438400" y="762000"/>
          <a:ext cx="4191000" cy="5104423"/>
        </p:xfrm>
        <a:graphic>
          <a:graphicData uri="http://schemas.openxmlformats.org/presentationml/2006/ole">
            <mc:AlternateContent xmlns:mc="http://schemas.openxmlformats.org/markup-compatibility/2006">
              <mc:Choice xmlns:v="urn:schemas-microsoft-com:vml" Requires="v">
                <p:oleObj spid="_x0000_s13319" name="Equation" r:id="rId5" imgW="1981200" imgH="2413000" progId="Equation.3">
                  <p:embed/>
                </p:oleObj>
              </mc:Choice>
              <mc:Fallback>
                <p:oleObj name="Equation" r:id="rId5" imgW="1981200" imgH="2413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762000"/>
                        <a:ext cx="4191000" cy="51044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14:trim st="2147.5182" end="5661.6382"/>
                </p14:media>
              </p:ext>
            </p:extLst>
          </p:nvPr>
        </p:nvPicPr>
        <p:blipFill>
          <a:blip r:embed="rId7"/>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2809237071"/>
      </p:ext>
    </p:extLst>
  </p:cSld>
  <p:clrMapOvr>
    <a:masterClrMapping/>
  </p:clrMapOvr>
  <p:transition spd="med" advTm="5115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UnitS</a:t>
            </a:r>
            <a:endParaRPr lang="en-US" dirty="0"/>
          </a:p>
        </p:txBody>
      </p:sp>
      <p:sp>
        <p:nvSpPr>
          <p:cNvPr id="5" name="Text Placeholder 4"/>
          <p:cNvSpPr>
            <a:spLocks noGrp="1"/>
          </p:cNvSpPr>
          <p:nvPr>
            <p:ph type="body" idx="1"/>
          </p:nvPr>
        </p:nvSpPr>
        <p:spPr>
          <a:xfrm>
            <a:off x="685800" y="3429000"/>
            <a:ext cx="7772400" cy="1981200"/>
          </a:xfrm>
        </p:spPr>
        <p:txBody>
          <a:bodyPr/>
          <a:lstStyle/>
          <a:p>
            <a:r>
              <a:rPr lang="en-US" sz="2800" b="1" dirty="0" smtClean="0">
                <a:solidFill>
                  <a:srgbClr val="0000FF"/>
                </a:solidFill>
              </a:rPr>
              <a:t>Learning Objective:  </a:t>
            </a:r>
            <a:r>
              <a:rPr lang="en-US" sz="2800" dirty="0" smtClean="0">
                <a:solidFill>
                  <a:srgbClr val="0000FF"/>
                </a:solidFill>
              </a:rPr>
              <a:t>Know how to convert mass, weight, force, work, energy, and power between common SI and English units and apply these to the physical relationships between them.</a:t>
            </a:r>
          </a:p>
          <a:p>
            <a:endParaRPr lang="en-US" sz="2800" dirty="0">
              <a:solidFill>
                <a:srgbClr val="0000FF"/>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3054019672"/>
      </p:ext>
    </p:extLst>
  </p:cSld>
  <p:clrMapOvr>
    <a:masterClrMapping/>
  </p:clrMapOvr>
  <p:transition spd="med" advTm="7126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Conversion Factors</a:t>
            </a:r>
            <a:endParaRPr lang="en-US" dirty="0"/>
          </a:p>
        </p:txBody>
      </p:sp>
      <p:sp>
        <p:nvSpPr>
          <p:cNvPr id="7" name="Content Placeholder 6"/>
          <p:cNvSpPr>
            <a:spLocks noGrp="1"/>
          </p:cNvSpPr>
          <p:nvPr>
            <p:ph idx="1"/>
          </p:nvPr>
        </p:nvSpPr>
        <p:spPr>
          <a:xfrm>
            <a:off x="304800" y="762000"/>
            <a:ext cx="8534400" cy="1246015"/>
          </a:xfrm>
        </p:spPr>
        <p:txBody>
          <a:bodyPr/>
          <a:lstStyle/>
          <a:p>
            <a:r>
              <a:rPr lang="en-US" dirty="0" smtClean="0"/>
              <a:t>Unit conversions are applied to equations</a:t>
            </a:r>
          </a:p>
          <a:p>
            <a:r>
              <a:rPr lang="en-US" dirty="0" smtClean="0"/>
              <a:t>Need an appropriate equation for a unit conversation</a:t>
            </a:r>
            <a:endParaRPr lang="en-US" dirty="0"/>
          </a:p>
        </p:txBody>
      </p:sp>
      <p:graphicFrame>
        <p:nvGraphicFramePr>
          <p:cNvPr id="8" name="Object 7"/>
          <p:cNvGraphicFramePr>
            <a:graphicFrameLocks noGrp="1" noChangeAspect="1"/>
          </p:cNvGraphicFramePr>
          <p:nvPr>
            <p:extLst>
              <p:ext uri="{D42A27DB-BD31-4B8C-83A1-F6EECF244321}">
                <p14:modId xmlns:p14="http://schemas.microsoft.com/office/powerpoint/2010/main" val="494341467"/>
              </p:ext>
            </p:extLst>
          </p:nvPr>
        </p:nvGraphicFramePr>
        <p:xfrm>
          <a:off x="2440522" y="2622495"/>
          <a:ext cx="4262955" cy="2699032"/>
        </p:xfrm>
        <a:graphic>
          <a:graphicData uri="http://schemas.openxmlformats.org/presentationml/2006/ole">
            <mc:AlternateContent xmlns:mc="http://schemas.openxmlformats.org/markup-compatibility/2006">
              <mc:Choice xmlns:v="urn:schemas-microsoft-com:vml" Requires="v">
                <p:oleObj spid="_x0000_s17420" name="Equation" r:id="rId6" imgW="1002960" imgH="634680" progId="Equation.3">
                  <p:embed/>
                </p:oleObj>
              </mc:Choice>
              <mc:Fallback>
                <p:oleObj name="Equation" r:id="rId6" imgW="1002960" imgH="634680" progId="Equation.3">
                  <p:embed/>
                  <p:pic>
                    <p:nvPicPr>
                      <p:cNvPr id="0" name="Content Placeholder 5"/>
                      <p:cNvPicPr>
                        <a:picLocks noGrp="1" noChangeAspect="1" noChangeArrowheads="1"/>
                      </p:cNvPicPr>
                      <p:nvPr/>
                    </p:nvPicPr>
                    <p:blipFill>
                      <a:blip r:embed="rId7"/>
                      <a:srcRect/>
                      <a:stretch>
                        <a:fillRect/>
                      </a:stretch>
                    </p:blipFill>
                    <p:spPr bwMode="auto">
                      <a:xfrm>
                        <a:off x="2440522" y="2622495"/>
                        <a:ext cx="4262955" cy="2699032"/>
                      </a:xfrm>
                      <a:prstGeom prst="rect">
                        <a:avLst/>
                      </a:prstGeom>
                      <a:noFill/>
                      <a:ln>
                        <a:noFill/>
                      </a:ln>
                    </p:spPr>
                  </p:pic>
                </p:oleObj>
              </mc:Fallback>
            </mc:AlternateContent>
          </a:graphicData>
        </a:graphic>
      </p:graphicFrame>
      <p:pic>
        <p:nvPicPr>
          <p:cNvPr id="10" name="Audio 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02650" y="6216650"/>
            <a:ext cx="487363" cy="487363"/>
          </a:xfrm>
          <a:prstGeom prst="rect">
            <a:avLst/>
          </a:prstGeom>
        </p:spPr>
      </p:pic>
    </p:spTree>
    <p:custDataLst>
      <p:tags r:id="rId2"/>
    </p:custDataLst>
    <p:extLst>
      <p:ext uri="{BB962C8B-B14F-4D97-AF65-F5344CB8AC3E}">
        <p14:creationId xmlns:p14="http://schemas.microsoft.com/office/powerpoint/2010/main" val="1901406977"/>
      </p:ext>
    </p:extLst>
  </p:cSld>
  <p:clrMapOvr>
    <a:masterClrMapping/>
  </p:clrMapOvr>
  <p:transition spd="med" advTm="5271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4285" x="1920875" y="3611563"/>
          <p14:tracePt t="14482" x="1931988" y="3611563"/>
          <p14:tracePt t="14490" x="1943100" y="3611563"/>
          <p14:tracePt t="14497" x="2022475" y="3611563"/>
          <p14:tracePt t="14510" x="2132013" y="3611563"/>
          <p14:tracePt t="14527" x="2257425" y="3611563"/>
          <p14:tracePt t="14543" x="2365375" y="3611563"/>
          <p14:tracePt t="14560" x="2486025" y="3611563"/>
          <p14:tracePt t="14577" x="2778125" y="3663950"/>
          <p14:tracePt t="14593" x="2971800" y="3703638"/>
          <p14:tracePt t="14610" x="3263900" y="3732213"/>
          <p14:tracePt t="14627" x="3714750" y="3749675"/>
          <p14:tracePt t="14644" x="3875088" y="3749675"/>
          <p14:tracePt t="14660" x="4178300" y="3749675"/>
          <p14:tracePt t="14677" x="4275138" y="3749675"/>
          <p14:tracePt t="14693" x="4292600" y="3754438"/>
          <p14:tracePt t="14710" x="4321175" y="3760788"/>
          <p14:tracePt t="14727" x="4365625" y="3765550"/>
          <p14:tracePt t="14743" x="4400550" y="3771900"/>
          <p14:tracePt t="14760" x="4406900" y="3771900"/>
          <p14:tracePt t="14777" x="4418013" y="3771900"/>
          <p14:tracePt t="14794" x="4429125" y="3771900"/>
          <p14:tracePt t="14810" x="4468813" y="3771900"/>
          <p14:tracePt t="14827" x="4589463" y="3771900"/>
          <p14:tracePt t="14843" x="4778375" y="3789363"/>
          <p14:tracePt t="14860" x="5137150" y="3789363"/>
          <p14:tracePt t="14878" x="5222875" y="3789363"/>
          <p14:tracePt t="14893" x="5468938" y="3789363"/>
          <p14:tracePt t="14910" x="5664200" y="3789363"/>
          <p14:tracePt t="14927" x="5921375" y="3789363"/>
          <p14:tracePt t="14944" x="6149975" y="3789363"/>
          <p14:tracePt t="14960" x="6372225" y="3789363"/>
          <p14:tracePt t="14977" x="6578600" y="3789363"/>
          <p14:tracePt t="14994" x="6743700" y="3789363"/>
          <p14:tracePt t="15010" x="6908800" y="3789363"/>
          <p14:tracePt t="15027" x="7064375" y="3800475"/>
          <p14:tracePt t="15044" x="7086600" y="3800475"/>
          <p14:tracePt t="15060" x="7104063" y="3800475"/>
          <p14:tracePt t="15077" x="7108825" y="3794125"/>
          <p14:tracePt t="15781" x="0" y="0"/>
        </p14:tracePtLst>
        <p14:tracePtLst>
          <p14:tracePt t="21085" x="3365500" y="3571875"/>
          <p14:tracePt t="21564" x="3365500" y="3578225"/>
          <p14:tracePt t="21577" x="3371850" y="3589338"/>
          <p14:tracePt t="21580" x="3371850" y="3600450"/>
          <p14:tracePt t="21584" x="3382963" y="3640138"/>
          <p14:tracePt t="21599" x="3394075" y="3692525"/>
          <p14:tracePt t="21615" x="3435350" y="3778250"/>
          <p14:tracePt t="21632" x="3486150" y="3897313"/>
          <p14:tracePt t="21649" x="3543300" y="4068763"/>
          <p14:tracePt t="21665" x="3629025" y="4264025"/>
          <p14:tracePt t="21682" x="3686175" y="4435475"/>
          <p14:tracePt t="21699" x="3749675" y="4589463"/>
          <p14:tracePt t="21715" x="3806825" y="4725988"/>
          <p14:tracePt t="21732" x="3851275" y="4818063"/>
          <p14:tracePt t="21749" x="3903663" y="4892675"/>
          <p14:tracePt t="21766" x="4029075" y="5029200"/>
          <p14:tracePt t="21782" x="4075113" y="5108575"/>
          <p14:tracePt t="21799" x="4143375" y="5207000"/>
          <p14:tracePt t="21815" x="4206875" y="5303838"/>
          <p14:tracePt t="21832" x="4297363" y="5394325"/>
          <p14:tracePt t="21849" x="4411663" y="5486400"/>
          <p14:tracePt t="21866" x="4532313" y="5572125"/>
          <p14:tracePt t="21883" x="4675188" y="5646738"/>
          <p14:tracePt t="21899" x="4822825" y="5708650"/>
          <p14:tracePt t="21916" x="4954588" y="5754688"/>
          <p14:tracePt t="21932" x="5051425" y="5794375"/>
          <p14:tracePt t="21949" x="5137150" y="5818188"/>
          <p14:tracePt t="21966" x="5303838" y="5851525"/>
          <p14:tracePt t="21982" x="5422900" y="5875338"/>
          <p14:tracePt t="21999" x="5668963" y="5915025"/>
          <p14:tracePt t="22016" x="5864225" y="5943600"/>
          <p14:tracePt t="22032" x="6080125" y="5965825"/>
          <p14:tracePt t="22049" x="6332538" y="5978525"/>
          <p14:tracePt t="22066" x="6554788" y="5965825"/>
          <p14:tracePt t="22082" x="6932613" y="5965825"/>
          <p14:tracePt t="22099" x="7161213" y="5965825"/>
          <p14:tracePt t="22116" x="7372350" y="5949950"/>
          <p14:tracePt t="22132" x="7566025" y="5932488"/>
          <p14:tracePt t="22149" x="7708900" y="5908675"/>
          <p14:tracePt t="22166" x="7750175" y="5903913"/>
          <p14:tracePt t="22182" x="7754938" y="5875338"/>
          <p14:tracePt t="22199" x="7766050" y="5835650"/>
          <p14:tracePt t="22216" x="7766050" y="5664200"/>
          <p14:tracePt t="22233" x="7766050" y="5537200"/>
          <p14:tracePt t="22249" x="7807325" y="5394325"/>
          <p14:tracePt t="22266" x="7829550" y="5321300"/>
          <p14:tracePt t="22283" x="7847013" y="5251450"/>
          <p14:tracePt t="22299" x="7851775" y="5207000"/>
          <p14:tracePt t="22316" x="7851775" y="5149850"/>
          <p14:tracePt t="22333" x="7829550" y="5057775"/>
          <p14:tracePt t="22350" x="7800975" y="4954588"/>
          <p14:tracePt t="22366" x="7761288" y="4868863"/>
          <p14:tracePt t="22383" x="7726363" y="4789488"/>
          <p14:tracePt t="22399" x="7680325" y="4721225"/>
          <p14:tracePt t="22416" x="7612063" y="4657725"/>
          <p14:tracePt t="22433" x="7389813" y="4475163"/>
          <p14:tracePt t="22450" x="7218363" y="4343400"/>
          <p14:tracePt t="22466" x="7000875" y="4200525"/>
          <p14:tracePt t="22483" x="6851650" y="4097338"/>
          <p14:tracePt t="22499" x="6526213" y="3886200"/>
          <p14:tracePt t="22516" x="6400800" y="3811588"/>
          <p14:tracePt t="22533" x="6337300" y="3778250"/>
          <p14:tracePt t="22549" x="6280150" y="3765550"/>
          <p14:tracePt t="22566" x="6218238" y="3754438"/>
          <p14:tracePt t="22583" x="6172200" y="3743325"/>
          <p14:tracePt t="22599" x="6132513" y="3725863"/>
          <p14:tracePt t="22616" x="6103938" y="3714750"/>
          <p14:tracePt t="22633" x="6080125" y="3708400"/>
          <p14:tracePt t="22650" x="6051550" y="3703638"/>
          <p14:tracePt t="22666" x="6011863" y="3697288"/>
          <p14:tracePt t="22683" x="5943600" y="3697288"/>
          <p14:tracePt t="22700" x="5892800" y="3692525"/>
          <p14:tracePt t="22716" x="5840413" y="3686175"/>
          <p14:tracePt t="22733" x="5789613" y="3675063"/>
          <p14:tracePt t="22733" x="5737225" y="3668713"/>
          <p14:tracePt t="22750" x="5657850" y="3657600"/>
          <p14:tracePt t="22766" x="5572125" y="3640138"/>
          <p14:tracePt t="22783" x="5480050" y="3635375"/>
          <p14:tracePt t="22800" x="5418138" y="3622675"/>
          <p14:tracePt t="22817" x="5378450" y="3617913"/>
          <p14:tracePt t="22833" x="5337175" y="3617913"/>
          <p14:tracePt t="22850" x="5303838" y="3611563"/>
          <p14:tracePt t="22866" x="5268913" y="3611563"/>
          <p14:tracePt t="22883" x="5235575" y="3611563"/>
          <p14:tracePt t="22900" x="5222875" y="3611563"/>
          <p14:tracePt t="22916" x="5218113" y="3611563"/>
          <p14:tracePt t="22933" x="5207000" y="3611563"/>
          <p14:tracePt t="22950" x="5200650" y="3611563"/>
          <p14:tracePt t="22966" x="5165725" y="3611563"/>
          <p14:tracePt t="22983" x="5132388" y="3617913"/>
          <p14:tracePt t="23000" x="5114925" y="3617913"/>
          <p14:tracePt t="23016" x="5075238" y="3629025"/>
          <p14:tracePt t="23033" x="5040313" y="3651250"/>
          <p14:tracePt t="23050" x="5000625" y="3668713"/>
          <p14:tracePt t="23066" x="4943475" y="3697288"/>
          <p14:tracePt t="23083" x="4879975" y="3732213"/>
          <p14:tracePt t="23100" x="4783138" y="3783013"/>
          <p14:tracePt t="23117" x="4737100" y="3811588"/>
          <p14:tracePt t="23133" x="4714875" y="3840163"/>
          <p14:tracePt t="23150" x="4692650" y="3857625"/>
          <p14:tracePt t="23167" x="4664075" y="3875088"/>
          <p14:tracePt t="23183" x="4646613" y="3892550"/>
          <p14:tracePt t="23200" x="4640263" y="3897313"/>
          <p14:tracePt t="23217" x="4629150" y="3914775"/>
          <p14:tracePt t="23233" x="4611688" y="3925888"/>
          <p14:tracePt t="23250" x="4600575" y="3949700"/>
          <p14:tracePt t="23267" x="4572000" y="3971925"/>
          <p14:tracePt t="23283" x="4543425" y="3994150"/>
          <p14:tracePt t="23300" x="4486275" y="4035425"/>
          <p14:tracePt t="23317" x="4475163" y="4046538"/>
          <p14:tracePt t="23333" x="4464050" y="4057650"/>
          <p14:tracePt t="23350" x="4464050" y="4064000"/>
          <p14:tracePt t="24142" x="0" y="0"/>
        </p14:tracePtLst>
        <p14:tracePtLst>
          <p14:tracePt t="25016" x="3286125" y="3800475"/>
          <p14:tracePt t="25181" x="3279775" y="3800475"/>
          <p14:tracePt t="25189" x="3246438" y="3794125"/>
          <p14:tracePt t="25205" x="3228975" y="3794125"/>
          <p14:tracePt t="25213" x="3217863" y="3789363"/>
          <p14:tracePt t="25221" x="3189288" y="3778250"/>
          <p14:tracePt t="25237" x="3149600" y="3771900"/>
          <p14:tracePt t="25253" x="3079750" y="3760788"/>
          <p14:tracePt t="25269" x="3046413" y="3760788"/>
          <p14:tracePt t="25285" x="3017838" y="3760788"/>
          <p14:tracePt t="25302" x="3011488" y="3760788"/>
          <p14:tracePt t="25318" x="3000375" y="3760788"/>
          <p14:tracePt t="25335" x="2982913" y="3760788"/>
          <p14:tracePt t="25413" x="2971800" y="3760788"/>
          <p14:tracePt t="25418" x="2965450" y="3760788"/>
          <p14:tracePt t="25436" x="2954338" y="3765550"/>
          <p14:tracePt t="25436" x="2925763" y="3789363"/>
          <p14:tracePt t="25453" x="2897188" y="3806825"/>
          <p14:tracePt t="25468" x="2879725" y="3840163"/>
          <p14:tracePt t="25485" x="2857500" y="3897313"/>
          <p14:tracePt t="25502" x="2840038" y="3943350"/>
          <p14:tracePt t="25518" x="2828925" y="3971925"/>
          <p14:tracePt t="25535" x="2817813" y="4000500"/>
          <p14:tracePt t="25552" x="2811463" y="4029075"/>
          <p14:tracePt t="25568" x="2806700" y="4057650"/>
          <p14:tracePt t="25585" x="2800350" y="4125913"/>
          <p14:tracePt t="25602" x="2800350" y="4171950"/>
          <p14:tracePt t="25618" x="2800350" y="4211638"/>
          <p14:tracePt t="25635" x="2800350" y="4275138"/>
          <p14:tracePt t="25652" x="2800350" y="4314825"/>
          <p14:tracePt t="25669" x="2800350" y="4365625"/>
          <p14:tracePt t="25685" x="2800350" y="4411663"/>
          <p14:tracePt t="25702" x="2800350" y="4464050"/>
          <p14:tracePt t="25719" x="2800350" y="4537075"/>
          <p14:tracePt t="25735" x="2800350" y="4651375"/>
          <p14:tracePt t="25752" x="2806700" y="4714875"/>
          <p14:tracePt t="25769" x="2806700" y="4760913"/>
          <p14:tracePt t="25785" x="2811463" y="4811713"/>
          <p14:tracePt t="25802" x="2817813" y="4829175"/>
          <p14:tracePt t="25819" x="2822575" y="4857750"/>
          <p14:tracePt t="25835" x="2835275" y="4879975"/>
          <p14:tracePt t="25852" x="2840038" y="4897438"/>
          <p14:tracePt t="25869" x="2840038" y="4914900"/>
          <p14:tracePt t="25886" x="2851150" y="4926013"/>
          <p14:tracePt t="25902" x="2857500" y="4937125"/>
          <p14:tracePt t="25919" x="2863850" y="4937125"/>
          <p14:tracePt t="25962" x="2868613" y="4937125"/>
          <p14:tracePt t="25970" x="2886075" y="4943475"/>
          <p14:tracePt t="25986" x="2903538" y="4949825"/>
          <p14:tracePt t="25986" x="2971800" y="4978400"/>
          <p14:tracePt t="26002" x="3114675" y="5035550"/>
          <p14:tracePt t="26019" x="3194050" y="5051425"/>
          <p14:tracePt t="26035" x="3235325" y="5057775"/>
          <p14:tracePt t="26052" x="3251200" y="5064125"/>
          <p14:tracePt t="26188" x="3257550" y="5064125"/>
          <p14:tracePt t="26196" x="3268663" y="5064125"/>
          <p14:tracePt t="26213" x="3279775" y="5057775"/>
          <p14:tracePt t="26220" x="3286125" y="5057775"/>
          <p14:tracePt t="26220" x="3297238" y="5046663"/>
          <p14:tracePt t="26236" x="3308350" y="5040313"/>
          <p14:tracePt t="26252" x="3349625" y="5011738"/>
          <p14:tracePt t="26301" x="3354388" y="5006975"/>
          <p14:tracePt t="26325" x="3354388" y="5000625"/>
          <p14:tracePt t="26333" x="3360738" y="5000625"/>
          <p14:tracePt t="26341" x="3365500" y="4983163"/>
          <p14:tracePt t="26352" x="3371850" y="4965700"/>
          <p14:tracePt t="26353" x="3378200" y="4932363"/>
          <p14:tracePt t="26369" x="3382963" y="4897438"/>
          <p14:tracePt t="26386" x="3382963" y="4868863"/>
          <p14:tracePt t="26402" x="3389313" y="4835525"/>
          <p14:tracePt t="26419" x="3394075" y="4811713"/>
          <p14:tracePt t="26436" x="3394075" y="4778375"/>
          <p14:tracePt t="26452" x="3400425" y="4732338"/>
          <p14:tracePt t="26469" x="3417888" y="4537075"/>
          <p14:tracePt t="26486" x="3417888" y="4400550"/>
          <p14:tracePt t="26502" x="3417888" y="4279900"/>
          <p14:tracePt t="26519" x="3417888" y="4194175"/>
          <p14:tracePt t="26536" x="3417888" y="4154488"/>
          <p14:tracePt t="26553" x="3411538" y="4149725"/>
          <p14:tracePt t="26591" x="3411538" y="4143375"/>
          <p14:tracePt t="26599" x="3411538" y="4137025"/>
          <p14:tracePt t="26619" x="3406775" y="4121150"/>
          <p14:tracePt t="26620" x="3406775" y="4108450"/>
          <p14:tracePt t="26636" x="3406775" y="4103688"/>
          <p14:tracePt t="27270" x="0" y="0"/>
        </p14:tracePtLst>
        <p14:tracePtLst>
          <p14:tracePt t="28251" x="3497263" y="4703763"/>
          <p14:tracePt t="28262" x="3497263" y="4697413"/>
          <p14:tracePt t="28270" x="3497263" y="4692650"/>
          <p14:tracePt t="28289" x="3497263" y="4686300"/>
          <p14:tracePt t="28291" x="3497263" y="4675188"/>
          <p14:tracePt t="28306" x="3497263" y="4657725"/>
          <p14:tracePt t="28323" x="3497263" y="4651375"/>
          <p14:tracePt t="28339" x="3497263" y="4618038"/>
          <p14:tracePt t="28356" x="3497263" y="4578350"/>
          <p14:tracePt t="28373" x="3497263" y="4532313"/>
          <p14:tracePt t="28391" x="3492500" y="4464050"/>
          <p14:tracePt t="28406" x="3475038" y="4332288"/>
          <p14:tracePt t="28424" x="3468688" y="4108450"/>
          <p14:tracePt t="28439" x="3468688" y="4092575"/>
          <p14:tracePt t="28456" x="3468688" y="4079875"/>
          <p14:tracePt t="28561" x="3468688" y="4068763"/>
          <p14:tracePt t="28569" x="3463925" y="4046538"/>
          <p14:tracePt t="28583" x="3463925" y="4022725"/>
          <p14:tracePt t="28586" x="3463925" y="4011613"/>
          <p14:tracePt t="28590" x="3457575" y="3983038"/>
          <p14:tracePt t="28606" x="3457575" y="3960813"/>
          <p14:tracePt t="28623" x="3440113" y="3903663"/>
          <p14:tracePt t="28639" x="3435350" y="3863975"/>
          <p14:tracePt t="28656" x="3429000" y="3822700"/>
          <p14:tracePt t="28673" x="3429000" y="3800475"/>
          <p14:tracePt t="28780" x="3429000" y="3835400"/>
          <p14:tracePt t="28787" x="3400425" y="3960813"/>
          <p14:tracePt t="28796" x="3394075" y="4017963"/>
          <p14:tracePt t="28803" x="3378200" y="4092575"/>
          <p14:tracePt t="28811" x="3360738" y="4211638"/>
          <p14:tracePt t="28823" x="3354388" y="4321175"/>
          <p14:tracePt t="28840" x="3354388" y="4422775"/>
          <p14:tracePt t="28856" x="3354388" y="4514850"/>
          <p14:tracePt t="28873" x="3354388" y="4560888"/>
          <p14:tracePt t="28890" x="3354388" y="4594225"/>
          <p14:tracePt t="28906" x="3354388" y="4629150"/>
          <p14:tracePt t="28923" x="3354388" y="4657725"/>
          <p14:tracePt t="28940" x="3354388" y="4679950"/>
          <p14:tracePt t="28957" x="3354388" y="4692650"/>
          <p14:tracePt t="28973" x="3354388" y="4697413"/>
          <p14:tracePt t="29013" x="3354388" y="4708525"/>
          <p14:tracePt t="29023" x="3354388" y="4714875"/>
          <p14:tracePt t="29023" x="3354388" y="4732338"/>
          <p14:tracePt t="29040" x="3349625" y="4743450"/>
          <p14:tracePt t="29057" x="3349625" y="4760913"/>
          <p14:tracePt t="29073" x="3349625" y="4789488"/>
          <p14:tracePt t="29090" x="3349625" y="4835525"/>
          <p14:tracePt t="29107" x="3349625" y="4857750"/>
          <p14:tracePt t="29123" x="3349625" y="4864100"/>
          <p14:tracePt t="29279" x="3349625" y="4851400"/>
          <p14:tracePt t="29287" x="3349625" y="4822825"/>
          <p14:tracePt t="29300" x="3349625" y="4783138"/>
          <p14:tracePt t="29304" x="3354388" y="4743450"/>
          <p14:tracePt t="29312" x="3360738" y="4651375"/>
          <p14:tracePt t="29323" x="3382963" y="4503738"/>
          <p14:tracePt t="29340" x="3406775" y="4400550"/>
          <p14:tracePt t="29357" x="3411538" y="4292600"/>
          <p14:tracePt t="29373" x="3429000" y="4183063"/>
          <p14:tracePt t="29390" x="3429000" y="4103688"/>
          <p14:tracePt t="29407" x="3429000" y="4064000"/>
          <p14:tracePt t="29423" x="3429000" y="4046538"/>
          <p14:tracePt t="30208" x="0" y="0"/>
        </p14:tracePtLst>
        <p14:tracePtLst>
          <p14:tracePt t="32301" x="6526213" y="3629025"/>
          <p14:tracePt t="32310" x="6508750" y="3617913"/>
          <p14:tracePt t="32319" x="6486525" y="3611563"/>
          <p14:tracePt t="32328" x="6411913" y="3600450"/>
          <p14:tracePt t="32342" x="6321425" y="3582988"/>
          <p14:tracePt t="32359" x="6229350" y="3578225"/>
          <p14:tracePt t="32374" x="6189663" y="3571875"/>
          <p14:tracePt t="32392" x="6103938" y="3571875"/>
          <p14:tracePt t="32393" x="5954713" y="3565525"/>
          <p14:tracePt t="32426" x="5864225" y="3554413"/>
          <p14:tracePt t="32430" x="5778500" y="3554413"/>
          <p14:tracePt t="32447" x="5686425" y="3554413"/>
          <p14:tracePt t="32463" x="5594350" y="3554413"/>
          <p14:tracePt t="32476" x="5508625" y="3554413"/>
          <p14:tracePt t="32495" x="5383213" y="3554413"/>
          <p14:tracePt t="32511" x="5222875" y="3554413"/>
          <p14:tracePt t="32527" x="5080000" y="3549650"/>
          <p14:tracePt t="32544" x="4960938" y="3549650"/>
          <p14:tracePt t="32560" x="4835525" y="3549650"/>
          <p14:tracePt t="32576" x="4600575" y="3549650"/>
          <p14:tracePt t="32609" x="4418013" y="3560763"/>
          <p14:tracePt t="32616" x="4165600" y="3582988"/>
          <p14:tracePt t="32626" x="3879850" y="3606800"/>
          <p14:tracePt t="32643" x="3686175" y="3622675"/>
          <p14:tracePt t="32659" x="3503613" y="3622675"/>
          <p14:tracePt t="32676" x="3349625" y="3622675"/>
          <p14:tracePt t="32693" x="3206750" y="3611563"/>
          <p14:tracePt t="32709" x="3079750" y="3594100"/>
          <p14:tracePt t="32726" x="2943225" y="3589338"/>
          <p14:tracePt t="32743" x="2811463" y="3582988"/>
          <p14:tracePt t="32759" x="2697163" y="3571875"/>
          <p14:tracePt t="32776" x="2606675" y="3571875"/>
          <p14:tracePt t="32793" x="2554288" y="3571875"/>
          <p14:tracePt t="32923" x="2543175" y="3582988"/>
          <p14:tracePt t="32936" x="2532063" y="3611563"/>
          <p14:tracePt t="32936" x="2514600" y="3657600"/>
          <p14:tracePt t="32944" x="2486025" y="3789363"/>
          <p14:tracePt t="32959" x="2463800" y="3937000"/>
          <p14:tracePt t="32977" x="2439988" y="4075113"/>
          <p14:tracePt t="32993" x="2428875" y="4268788"/>
          <p14:tracePt t="33010" x="2439988" y="4389438"/>
          <p14:tracePt t="33026" x="2468563" y="4525963"/>
          <p14:tracePt t="33043" x="2508250" y="4657725"/>
          <p14:tracePt t="33060" x="2560638" y="4835525"/>
          <p14:tracePt t="33076" x="2582863" y="4886325"/>
          <p14:tracePt t="33093" x="2606675" y="4943475"/>
          <p14:tracePt t="33110" x="2622550" y="4954588"/>
          <p14:tracePt t="33126" x="2640013" y="4989513"/>
          <p14:tracePt t="33143" x="2663825" y="5035550"/>
          <p14:tracePt t="33160" x="2720975" y="5108575"/>
          <p14:tracePt t="33176" x="2811463" y="5172075"/>
          <p14:tracePt t="33193" x="2978150" y="5268913"/>
          <p14:tracePt t="33210" x="3068638" y="5314950"/>
          <p14:tracePt t="33226" x="3171825" y="5332413"/>
          <p14:tracePt t="33243" x="3308350" y="5354638"/>
          <p14:tracePt t="33260" x="3463925" y="5389563"/>
          <p14:tracePt t="33276" x="3617913" y="5407025"/>
          <p14:tracePt t="33293" x="3811588" y="5422900"/>
          <p14:tracePt t="33310" x="4017963" y="5422900"/>
          <p14:tracePt t="33326" x="4754563" y="5422900"/>
          <p14:tracePt t="33343" x="5126038" y="5440363"/>
          <p14:tracePt t="33360" x="5457825" y="5475288"/>
          <p14:tracePt t="33376" x="5807075" y="5497513"/>
          <p14:tracePt t="33393" x="6075363" y="5514975"/>
          <p14:tracePt t="33410" x="6264275" y="5532438"/>
          <p14:tracePt t="33426" x="6418263" y="5537200"/>
          <p14:tracePt t="33443" x="6561138" y="5561013"/>
          <p14:tracePt t="33460" x="6686550" y="5578475"/>
          <p14:tracePt t="33477" x="6921500" y="5583238"/>
          <p14:tracePt t="33493" x="7051675" y="5583238"/>
          <p14:tracePt t="33510" x="7183438" y="5583238"/>
          <p14:tracePt t="33527" x="7326313" y="5583238"/>
          <p14:tracePt t="33543" x="7475538" y="5583238"/>
          <p14:tracePt t="33560" x="7589838" y="5583238"/>
          <p14:tracePt t="33577" x="7623175" y="5583238"/>
          <p14:tracePt t="33593" x="7623175" y="5578475"/>
          <p14:tracePt t="33683" x="7623175" y="5572125"/>
          <p14:tracePt t="33691" x="7623175" y="5554663"/>
          <p14:tracePt t="33703" x="7623175" y="5503863"/>
          <p14:tracePt t="33703" x="7623175" y="5480050"/>
          <p14:tracePt t="33710" x="7623175" y="5400675"/>
          <p14:tracePt t="33727" x="7618413" y="5292725"/>
          <p14:tracePt t="33743" x="7594600" y="5132388"/>
          <p14:tracePt t="33760" x="7572375" y="4983163"/>
          <p14:tracePt t="33777" x="7508875" y="4794250"/>
          <p14:tracePt t="33793" x="7435850" y="4622800"/>
          <p14:tracePt t="33810" x="7366000" y="4468813"/>
          <p14:tracePt t="33827" x="7275513" y="4286250"/>
          <p14:tracePt t="33844" x="7212013" y="4178300"/>
          <p14:tracePt t="33860" x="7165975" y="4092575"/>
          <p14:tracePt t="33877" x="7143750" y="4029075"/>
          <p14:tracePt t="33894" x="7121525" y="3903663"/>
          <p14:tracePt t="33910" x="7108825" y="3835400"/>
          <p14:tracePt t="33927" x="7086600" y="3778250"/>
          <p14:tracePt t="33944" x="7075488" y="3732213"/>
          <p14:tracePt t="33960" x="7069138" y="3708400"/>
          <p14:tracePt t="33977" x="7069138" y="3703638"/>
          <p14:tracePt t="33994" x="7069138" y="3686175"/>
          <p14:tracePt t="34010" x="7069138" y="3679825"/>
          <p14:tracePt t="34027" x="7069138" y="3668713"/>
          <p14:tracePt t="34044" x="7069138" y="3663950"/>
          <p14:tracePt t="34060" x="7069138" y="3657600"/>
          <p14:tracePt t="34077" x="7064375" y="3651250"/>
          <p14:tracePt t="34094" x="7058025" y="3629025"/>
          <p14:tracePt t="34110" x="7058025" y="3594100"/>
          <p14:tracePt t="34127" x="7058025" y="3560763"/>
          <p14:tracePt t="34146" x="7051675" y="3536950"/>
          <p14:tracePt t="34160" x="7051675" y="3521075"/>
          <p14:tracePt t="34177" x="7051675" y="3514725"/>
          <p14:tracePt t="34376" x="7040563" y="3514725"/>
          <p14:tracePt t="34387" x="7023100" y="3514725"/>
          <p14:tracePt t="34388" x="7000875" y="3514725"/>
          <p14:tracePt t="34394" x="6904038" y="3514725"/>
          <p14:tracePt t="34411" x="6732588" y="3508375"/>
          <p14:tracePt t="34428" x="6515100" y="3508375"/>
          <p14:tracePt t="34444" x="6246813" y="3486150"/>
          <p14:tracePt t="34461" x="5686425" y="3479800"/>
          <p14:tracePt t="34477" x="5303838" y="3479800"/>
          <p14:tracePt t="34494" x="4960938" y="3479800"/>
          <p14:tracePt t="34511" x="4692650" y="3492500"/>
          <p14:tracePt t="34527" x="4235450" y="3486150"/>
          <p14:tracePt t="34544" x="4057650" y="3475038"/>
          <p14:tracePt t="34561" x="3903663" y="3468688"/>
          <p14:tracePt t="34578" x="3783013" y="3457575"/>
          <p14:tracePt t="34594" x="3736975" y="3457575"/>
          <p14:tracePt t="34611" x="3657600" y="3457575"/>
          <p14:tracePt t="34627" x="3589338" y="3457575"/>
          <p14:tracePt t="34644" x="3532188" y="3457575"/>
          <p14:tracePt t="34661" x="3497263" y="3457575"/>
          <p14:tracePt t="34677" x="3475038" y="3457575"/>
          <p14:tracePt t="34694" x="3406775" y="3457575"/>
          <p14:tracePt t="34711" x="3343275" y="3468688"/>
          <p14:tracePt t="34727" x="3268663" y="3475038"/>
          <p14:tracePt t="34744" x="3171825" y="3486150"/>
          <p14:tracePt t="34761" x="3068638" y="3503613"/>
          <p14:tracePt t="34778" x="2965450" y="3514725"/>
          <p14:tracePt t="34794" x="2886075" y="3525838"/>
          <p14:tracePt t="34811" x="2840038" y="3532188"/>
          <p14:tracePt t="34828" x="2782888" y="3536950"/>
          <p14:tracePt t="34845" x="2765425" y="3536950"/>
          <p14:tracePt t="34861" x="2743200" y="3536950"/>
          <p14:tracePt t="36880" x="2749550" y="3536950"/>
          <p14:tracePt t="36888" x="2760663" y="3536950"/>
          <p14:tracePt t="36895" x="2811463" y="3536950"/>
          <p14:tracePt t="36912" x="2851150" y="3549650"/>
          <p14:tracePt t="36913" x="2943225" y="3554413"/>
          <p14:tracePt t="36929" x="3022600" y="3560763"/>
          <p14:tracePt t="36946" x="3103563" y="3560763"/>
          <p14:tracePt t="36963" x="3211513" y="3560763"/>
          <p14:tracePt t="36979" x="3349625" y="3565525"/>
          <p14:tracePt t="36996" x="3514725" y="3582988"/>
          <p14:tracePt t="37013" x="3675063" y="3594100"/>
          <p14:tracePt t="37029" x="3846513" y="3606800"/>
          <p14:tracePt t="37046" x="3978275" y="3606800"/>
          <p14:tracePt t="37063" x="4086225" y="3606800"/>
          <p14:tracePt t="37397" x="4086225" y="3635375"/>
          <p14:tracePt t="37405" x="4086225" y="3749675"/>
          <p14:tracePt t="37413" x="4086225" y="3886200"/>
          <p14:tracePt t="37430" x="4086225" y="3965575"/>
          <p14:tracePt t="37430" x="4086225" y="4121150"/>
          <p14:tracePt t="37446" x="4086225" y="4268788"/>
          <p14:tracePt t="37463" x="4086225" y="4365625"/>
          <p14:tracePt t="37480" x="4092575" y="4440238"/>
          <p14:tracePt t="37497" x="4097338" y="4492625"/>
          <p14:tracePt t="37513" x="4108450" y="4549775"/>
          <p14:tracePt t="37530" x="4114800" y="4611688"/>
          <p14:tracePt t="37546" x="4121150" y="4664075"/>
          <p14:tracePt t="37563" x="4121150" y="4686300"/>
          <p14:tracePt t="37580" x="4125913" y="4714875"/>
          <p14:tracePt t="37596" x="4125913" y="4725988"/>
          <p14:tracePt t="37613" x="4125913" y="4737100"/>
          <p14:tracePt t="37630" x="4125913" y="4765675"/>
          <p14:tracePt t="37646" x="4132263" y="4829175"/>
          <p14:tracePt t="37663" x="4132263" y="4864100"/>
          <p14:tracePt t="37680" x="4132263" y="4886325"/>
          <p14:tracePt t="37696" x="4143375" y="4921250"/>
          <p14:tracePt t="37713" x="4154488" y="4960938"/>
          <p14:tracePt t="37730" x="4171950" y="5006975"/>
          <p14:tracePt t="37746" x="4194175" y="5064125"/>
          <p14:tracePt t="37763" x="4217988" y="5108575"/>
          <p14:tracePt t="37780" x="4229100" y="5132388"/>
          <p14:tracePt t="37797" x="4235450" y="5143500"/>
          <p14:tracePt t="37813" x="4240213" y="5160963"/>
          <p14:tracePt t="37830" x="4257675" y="5183188"/>
          <p14:tracePt t="37847" x="4268788" y="5211763"/>
          <p14:tracePt t="37864" x="4314825" y="5275263"/>
          <p14:tracePt t="37880" x="4354513" y="5308600"/>
          <p14:tracePt t="37897" x="4435475" y="5365750"/>
          <p14:tracePt t="37913" x="4543425" y="5411788"/>
          <p14:tracePt t="37930" x="4732338" y="5475288"/>
          <p14:tracePt t="37947" x="5006975" y="5492750"/>
          <p14:tracePt t="37963" x="5526088" y="5521325"/>
          <p14:tracePt t="37980" x="5829300" y="5532438"/>
          <p14:tracePt t="37997" x="6240463" y="5565775"/>
          <p14:tracePt t="38013" x="6589713" y="5578475"/>
          <p14:tracePt t="38030" x="6869113" y="5578475"/>
          <p14:tracePt t="38047" x="7092950" y="5578475"/>
          <p14:tracePt t="38063" x="7269163" y="5578475"/>
          <p14:tracePt t="38080" x="7361238" y="5578475"/>
          <p14:tracePt t="38097" x="7400925" y="5578475"/>
          <p14:tracePt t="38236" x="7400925" y="5561013"/>
          <p14:tracePt t="38244" x="7400925" y="5508625"/>
          <p14:tracePt t="38257" x="7400925" y="5440363"/>
          <p14:tracePt t="38257" x="7400925" y="5354638"/>
          <p14:tracePt t="38264" x="7400925" y="5160963"/>
          <p14:tracePt t="38280" x="7400925" y="4954588"/>
          <p14:tracePt t="38297" x="7389813" y="4708525"/>
          <p14:tracePt t="38314" x="7372350" y="4479925"/>
          <p14:tracePt t="38330" x="7350125" y="4257675"/>
          <p14:tracePt t="38347" x="7315200" y="4097338"/>
          <p14:tracePt t="38364" x="7286625" y="4000500"/>
          <p14:tracePt t="38381" x="7258050" y="3903663"/>
          <p14:tracePt t="38397" x="7235825" y="3829050"/>
          <p14:tracePt t="38414" x="7218363" y="3778250"/>
          <p14:tracePt t="38430" x="7183438" y="3714750"/>
          <p14:tracePt t="38447" x="7172325" y="3703638"/>
          <p14:tracePt t="38464" x="7165975" y="3703638"/>
          <p14:tracePt t="38480" x="7161213" y="3697288"/>
          <p14:tracePt t="38497" x="7150100" y="3697288"/>
          <p14:tracePt t="38514" x="7132638" y="3692525"/>
          <p14:tracePt t="38530" x="7092950" y="3663950"/>
          <p14:tracePt t="38547" x="7011988" y="3611563"/>
          <p14:tracePt t="38564" x="6904038" y="3543300"/>
          <p14:tracePt t="38580" x="6772275" y="3479800"/>
          <p14:tracePt t="38597" x="6572250" y="3440113"/>
          <p14:tracePt t="38614" x="6361113" y="3406775"/>
          <p14:tracePt t="38630" x="6149975" y="3400425"/>
          <p14:tracePt t="38647" x="5743575" y="3389313"/>
          <p14:tracePt t="38664" x="5618163" y="3394075"/>
          <p14:tracePt t="38681" x="5514975" y="3400425"/>
          <p14:tracePt t="38697" x="5418138" y="3417888"/>
          <p14:tracePt t="38716" x="5286375" y="3422650"/>
          <p14:tracePt t="38731" x="5149850" y="3435350"/>
          <p14:tracePt t="38748" x="5022850" y="3440113"/>
          <p14:tracePt t="38764" x="4875213" y="3457575"/>
          <p14:tracePt t="38781" x="4754563" y="3457575"/>
          <p14:tracePt t="38797" x="4679950" y="3457575"/>
          <p14:tracePt t="38814" x="4640263" y="3457575"/>
          <p14:tracePt t="38831" x="4600575" y="3457575"/>
          <p14:tracePt t="38847" x="4572000" y="3457575"/>
          <p14:tracePt t="38864" x="4554538" y="3457575"/>
          <p14:tracePt t="38881" x="4521200" y="3457575"/>
          <p14:tracePt t="38897" x="4451350" y="3446463"/>
          <p14:tracePt t="38914" x="4321175" y="3422650"/>
          <p14:tracePt t="38931" x="4229100" y="3422650"/>
          <p14:tracePt t="38947" x="4143375" y="3422650"/>
          <p14:tracePt t="38964" x="4064000" y="3422650"/>
          <p14:tracePt t="38981" x="3954463" y="3422650"/>
          <p14:tracePt t="38998" x="3863975" y="3429000"/>
          <p14:tracePt t="39014" x="3835400" y="3429000"/>
          <p14:tracePt t="39189" x="3835400" y="3435350"/>
          <p14:tracePt t="39421" x="0" y="0"/>
        </p14:tracePtLst>
        <p14:tracePtLst>
          <p14:tracePt t="44800" x="3371850" y="3822700"/>
          <p14:tracePt t="44856" x="3360738" y="3822700"/>
          <p14:tracePt t="44873" x="3343275" y="3822700"/>
          <p14:tracePt t="44880" x="3336925" y="3822700"/>
          <p14:tracePt t="44888" x="3314700" y="3822700"/>
          <p14:tracePt t="44903" x="3292475" y="3817938"/>
          <p14:tracePt t="44905" x="3246438" y="3811588"/>
          <p14:tracePt t="44922" x="3206750" y="3806825"/>
          <p14:tracePt t="44939" x="3121025" y="3800475"/>
          <p14:tracePt t="44953" x="2982913" y="3783013"/>
          <p14:tracePt t="44979" x="2903538" y="3783013"/>
          <p14:tracePt t="44993" x="2863850" y="3778250"/>
          <p14:tracePt t="45010" x="2835275" y="3778250"/>
          <p14:tracePt t="45020" x="2828925" y="3778250"/>
          <p14:tracePt t="45115" x="2828925" y="3783013"/>
          <p14:tracePt t="45123" x="2828925" y="3806825"/>
          <p14:tracePt t="45132" x="2828925" y="3840163"/>
          <p14:tracePt t="45140" x="2828925" y="3879850"/>
          <p14:tracePt t="45153" x="2828925" y="3932238"/>
          <p14:tracePt t="45154" x="2817813" y="4040188"/>
          <p14:tracePt t="45170" x="2811463" y="4200525"/>
          <p14:tracePt t="45187" x="2806700" y="4268788"/>
          <p14:tracePt t="45203" x="2794000" y="4343400"/>
          <p14:tracePt t="45220" x="2800350" y="4383088"/>
          <p14:tracePt t="45237" x="2811463" y="4422775"/>
          <p14:tracePt t="45253" x="2828925" y="4464050"/>
          <p14:tracePt t="45270" x="2846388" y="4492625"/>
          <p14:tracePt t="45287" x="2863850" y="4514850"/>
          <p14:tracePt t="45303" x="2879725" y="4537075"/>
          <p14:tracePt t="45320" x="2892425" y="4572000"/>
          <p14:tracePt t="45337" x="2908300" y="4646613"/>
          <p14:tracePt t="45354" x="2954338" y="4749800"/>
          <p14:tracePt t="45370" x="3086100" y="4954588"/>
          <p14:tracePt t="45387" x="3136900" y="5064125"/>
          <p14:tracePt t="45403" x="3194050" y="5154613"/>
          <p14:tracePt t="45420" x="3217863" y="5207000"/>
          <p14:tracePt t="45437" x="3228975" y="5229225"/>
          <p14:tracePt t="45576" x="3240088" y="5229225"/>
          <p14:tracePt t="45592" x="3246438" y="5229225"/>
          <p14:tracePt t="45600" x="3251200" y="5229225"/>
          <p14:tracePt t="45608" x="3257550" y="5229225"/>
          <p14:tracePt t="45620" x="3268663" y="5229225"/>
          <p14:tracePt t="45621" x="3336925" y="5264150"/>
          <p14:tracePt t="45637" x="3440113" y="5314950"/>
          <p14:tracePt t="45654" x="3554413" y="5360988"/>
          <p14:tracePt t="45670" x="3611563" y="5378450"/>
          <p14:tracePt t="45687" x="3617913" y="5378450"/>
          <p14:tracePt t="45729" x="3617913" y="5349875"/>
          <p14:tracePt t="45737" x="3617913" y="5332413"/>
          <p14:tracePt t="45740" x="3617913" y="5268913"/>
          <p14:tracePt t="45754" x="3606800" y="5172075"/>
          <p14:tracePt t="45770" x="3600450" y="5064125"/>
          <p14:tracePt t="45787" x="3600450" y="4943475"/>
          <p14:tracePt t="45804" x="3600450" y="4835525"/>
          <p14:tracePt t="45820" x="3589338" y="4714875"/>
          <p14:tracePt t="45837" x="3589338" y="4589463"/>
          <p14:tracePt t="45854" x="3589338" y="4446588"/>
          <p14:tracePt t="45870" x="3600450" y="4308475"/>
          <p14:tracePt t="45887" x="3600450" y="4178300"/>
          <p14:tracePt t="45904" x="3600450" y="4068763"/>
          <p14:tracePt t="45921" x="3600450" y="3994150"/>
          <p14:tracePt t="45937" x="3600450" y="3908425"/>
          <p14:tracePt t="45954" x="3600450" y="3857625"/>
          <p14:tracePt t="45971" x="3600450" y="3840163"/>
          <p14:tracePt t="46304"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Conversion Factors – Example</a:t>
            </a:r>
            <a:endParaRPr lang="en-US" dirty="0"/>
          </a:p>
        </p:txBody>
      </p:sp>
      <p:graphicFrame>
        <p:nvGraphicFramePr>
          <p:cNvPr id="8" name="Object 7"/>
          <p:cNvGraphicFramePr>
            <a:graphicFrameLocks noGrp="1" noChangeAspect="1"/>
          </p:cNvGraphicFramePr>
          <p:nvPr>
            <p:extLst>
              <p:ext uri="{D42A27DB-BD31-4B8C-83A1-F6EECF244321}">
                <p14:modId xmlns:p14="http://schemas.microsoft.com/office/powerpoint/2010/main" val="2540038841"/>
              </p:ext>
            </p:extLst>
          </p:nvPr>
        </p:nvGraphicFramePr>
        <p:xfrm>
          <a:off x="288925" y="817563"/>
          <a:ext cx="6081713" cy="2689225"/>
        </p:xfrm>
        <a:graphic>
          <a:graphicData uri="http://schemas.openxmlformats.org/presentationml/2006/ole">
            <mc:AlternateContent xmlns:mc="http://schemas.openxmlformats.org/markup-compatibility/2006">
              <mc:Choice xmlns:v="urn:schemas-microsoft-com:vml" Requires="v">
                <p:oleObj spid="_x0000_s19464" name="Equation" r:id="rId5" imgW="2527200" imgH="1117440" progId="Equation.3">
                  <p:embed/>
                </p:oleObj>
              </mc:Choice>
              <mc:Fallback>
                <p:oleObj name="Equation" r:id="rId5" imgW="2527200" imgH="1117440" progId="Equation.3">
                  <p:embed/>
                  <p:pic>
                    <p:nvPicPr>
                      <p:cNvPr id="0" name=""/>
                      <p:cNvPicPr>
                        <a:picLocks noGrp="1" noChangeAspect="1" noChangeArrowheads="1"/>
                      </p:cNvPicPr>
                      <p:nvPr/>
                    </p:nvPicPr>
                    <p:blipFill>
                      <a:blip r:embed="rId6"/>
                      <a:srcRect/>
                      <a:stretch>
                        <a:fillRect/>
                      </a:stretch>
                    </p:blipFill>
                    <p:spPr bwMode="auto">
                      <a:xfrm>
                        <a:off x="288925" y="817563"/>
                        <a:ext cx="6081713" cy="2689225"/>
                      </a:xfrm>
                      <a:prstGeom prst="rect">
                        <a:avLst/>
                      </a:prstGeom>
                      <a:noFill/>
                      <a:ln>
                        <a:noFill/>
                      </a:ln>
                    </p:spPr>
                  </p:pic>
                </p:oleObj>
              </mc:Fallback>
            </mc:AlternateContent>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2650" y="6216650"/>
            <a:ext cx="487363" cy="487363"/>
          </a:xfrm>
          <a:prstGeom prst="rect">
            <a:avLst/>
          </a:prstGeom>
        </p:spPr>
      </p:pic>
    </p:spTree>
    <p:extLst>
      <p:ext uri="{BB962C8B-B14F-4D97-AF65-F5344CB8AC3E}">
        <p14:creationId xmlns:p14="http://schemas.microsoft.com/office/powerpoint/2010/main" val="577585310"/>
      </p:ext>
    </p:extLst>
  </p:cSld>
  <p:clrMapOvr>
    <a:masterClrMapping/>
  </p:clrMapOvr>
  <p:transition spd="med" advTm="2945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767" x="2200275" y="2765425"/>
          <p14:tracePt t="6005" x="2189163" y="2765425"/>
          <p14:tracePt t="6013" x="2178050" y="2760663"/>
          <p14:tracePt t="6030" x="2154238" y="2754313"/>
          <p14:tracePt t="6046" x="2154238" y="2749550"/>
          <p14:tracePt t="6046" x="2132013" y="2736850"/>
          <p14:tracePt t="6062" x="2125663" y="2736850"/>
          <p14:tracePt t="6079" x="2114550" y="2736850"/>
          <p14:tracePt t="6096" x="2103438" y="2736850"/>
          <p14:tracePt t="6112" x="2097088" y="2736850"/>
          <p14:tracePt t="6231" x="2092325" y="2736850"/>
          <p14:tracePt t="6240" x="2079625" y="2732088"/>
          <p14:tracePt t="6248" x="2063750" y="2732088"/>
          <p14:tracePt t="6256" x="2057400" y="2732088"/>
          <p14:tracePt t="6266" x="2035175" y="2732088"/>
          <p14:tracePt t="6279" x="2028825" y="2732088"/>
          <p14:tracePt t="6482" x="2022475" y="2732088"/>
          <p14:tracePt t="6490" x="2006600" y="2732088"/>
          <p14:tracePt t="6497" x="1982788" y="2732088"/>
          <p14:tracePt t="6514" x="1965325" y="2732088"/>
          <p14:tracePt t="6514" x="1954213" y="2732088"/>
          <p14:tracePt t="6529" x="1914525" y="2732088"/>
          <p14:tracePt t="6546" x="1908175" y="2732088"/>
          <p14:tracePt t="6789" x="1908175" y="2736850"/>
          <p14:tracePt t="6796" x="1903413" y="2736850"/>
          <p14:tracePt t="6797" x="1892300" y="2736850"/>
          <p14:tracePt t="6813" x="1879600" y="2743200"/>
          <p14:tracePt t="6830" x="1874838" y="2743200"/>
          <p14:tracePt t="6846" x="1874838" y="2749550"/>
          <p14:tracePt t="6863" x="1868488" y="2749550"/>
          <p14:tracePt t="6880" x="1863725" y="2749550"/>
          <p14:tracePt t="6918" x="1857375" y="2749550"/>
          <p14:tracePt t="6990" x="1839913" y="2749550"/>
          <p14:tracePt t="6998" x="1835150" y="2749550"/>
          <p14:tracePt t="7015" x="1822450" y="2749550"/>
          <p14:tracePt t="7024" x="1817688" y="2754313"/>
          <p14:tracePt t="7071" x="1811338" y="2754313"/>
          <p14:tracePt t="7184" x="1806575" y="2754313"/>
          <p14:tracePt t="7968" x="1806575" y="2760663"/>
          <p14:tracePt t="7977" x="1817688" y="2760663"/>
          <p14:tracePt t="7992" x="1846263" y="2765425"/>
          <p14:tracePt t="7998" x="1879600" y="2771775"/>
          <p14:tracePt t="7998" x="2017713" y="2794000"/>
          <p14:tracePt t="8015" x="2108200" y="2817813"/>
          <p14:tracePt t="8032" x="2257425" y="2835275"/>
          <p14:tracePt t="8048" x="2520950" y="2822575"/>
          <p14:tracePt t="8065" x="2749550" y="2835275"/>
          <p14:tracePt t="8082" x="2914650" y="2835275"/>
          <p14:tracePt t="8098" x="3051175" y="2840038"/>
          <p14:tracePt t="8116" x="3103563" y="2840038"/>
          <p14:tracePt t="8132" x="3114675" y="2840038"/>
          <p14:tracePt t="8203" x="3121025" y="2840038"/>
          <p14:tracePt t="8245" x="3132138" y="2840038"/>
          <p14:tracePt t="8251" x="3149600" y="2840038"/>
          <p14:tracePt t="8259" x="3154363" y="2840038"/>
          <p14:tracePt t="10064" x="0" y="0"/>
        </p14:tracePtLst>
        <p14:tracePtLst>
          <p14:tracePt t="11105" x="5440363" y="3560763"/>
          <p14:tracePt t="11434" x="0" y="0"/>
        </p14:tracePtLst>
        <p14:tracePtLst>
          <p14:tracePt t="11493" x="5440363" y="3560763"/>
          <p14:tracePt t="11560" x="5451475" y="3554413"/>
          <p14:tracePt t="11568" x="5492750" y="3554413"/>
          <p14:tracePt t="11584" x="5532438" y="3549650"/>
          <p14:tracePt t="11585" x="5629275" y="3549650"/>
          <p14:tracePt t="11601" x="5737225" y="3549650"/>
          <p14:tracePt t="11618" x="5835650" y="3549650"/>
          <p14:tracePt t="11634" x="5864225" y="3549650"/>
          <p14:tracePt t="12208" x="0" y="0"/>
        </p14:tracePtLst>
        <p14:tracePtLst>
          <p14:tracePt t="13630" x="5240338" y="3589338"/>
          <p14:tracePt t="13788" x="5257800" y="3589338"/>
          <p14:tracePt t="13796" x="5280025" y="3589338"/>
          <p14:tracePt t="13804" x="5326063" y="3589338"/>
          <p14:tracePt t="13812" x="5372100" y="3589338"/>
          <p14:tracePt t="13820" x="5480050" y="3589338"/>
          <p14:tracePt t="13820" x="5561013" y="3589338"/>
          <p14:tracePt t="13836" x="5732463" y="3589338"/>
          <p14:tracePt t="13853" x="5908675" y="3589338"/>
          <p14:tracePt t="13869" x="6035675" y="3578225"/>
          <p14:tracePt t="13886" x="6075363" y="3578225"/>
          <p14:tracePt t="14650" x="0" y="0"/>
        </p14:tracePtLst>
        <p14:tracePtLst>
          <p14:tracePt t="15982" x="2411413" y="2749550"/>
          <p14:tracePt t="16176" x="2411413" y="2754313"/>
          <p14:tracePt t="16224" x="2411413" y="2760663"/>
          <p14:tracePt t="16402" x="2411413" y="2749550"/>
          <p14:tracePt t="16415" x="2400300" y="2725738"/>
          <p14:tracePt t="16418" x="2389188" y="2703513"/>
          <p14:tracePt t="16425" x="2371725" y="2646363"/>
          <p14:tracePt t="16438" x="2349500" y="2532063"/>
          <p14:tracePt t="16455" x="2343150" y="2497138"/>
          <p14:tracePt t="16471" x="2332038" y="2463800"/>
          <p14:tracePt t="16488" x="2325688" y="2446338"/>
          <p14:tracePt t="16505" x="2320925" y="2428875"/>
          <p14:tracePt t="16521" x="2308225" y="2422525"/>
          <p14:tracePt t="16538" x="2297113" y="2411413"/>
          <p14:tracePt t="16555" x="2268538" y="2393950"/>
          <p14:tracePt t="16572" x="2193925" y="2354263"/>
          <p14:tracePt t="16588" x="2132013" y="2325688"/>
          <p14:tracePt t="16605" x="2039938" y="2308225"/>
          <p14:tracePt t="16621" x="1982788" y="2279650"/>
          <p14:tracePt t="16638" x="1931988" y="2257425"/>
          <p14:tracePt t="16655" x="1920875" y="2257425"/>
          <p14:tracePt t="16671" x="1914525" y="2257425"/>
          <p14:tracePt t="16688" x="1908175" y="2257425"/>
          <p14:tracePt t="16705" x="1897063" y="2257425"/>
          <p14:tracePt t="16757" x="1892300" y="2257425"/>
          <p14:tracePt t="16830" x="1885950" y="2257425"/>
          <p14:tracePt t="16875" x="1879600" y="2263775"/>
          <p14:tracePt t="16895" x="1868488" y="2268538"/>
          <p14:tracePt t="16903" x="1863725" y="2279650"/>
          <p14:tracePt t="16910" x="1851025" y="2314575"/>
          <p14:tracePt t="16922" x="1822450" y="2360613"/>
          <p14:tracePt t="16938" x="1782763" y="2439988"/>
          <p14:tracePt t="16955" x="1754188" y="2503488"/>
          <p14:tracePt t="16972" x="1736725" y="2565400"/>
          <p14:tracePt t="16972" x="1736725" y="2635250"/>
          <p14:tracePt t="17064" x="1736725" y="2640013"/>
          <p14:tracePt t="17072" x="1736725" y="2651125"/>
          <p14:tracePt t="17089" x="1736725" y="2657475"/>
          <p14:tracePt t="17090" x="1736725" y="2674938"/>
          <p14:tracePt t="17105" x="1736725" y="2703513"/>
          <p14:tracePt t="17122" x="1736725" y="2736850"/>
          <p14:tracePt t="17139" x="1743075" y="2771775"/>
          <p14:tracePt t="17155" x="1749425" y="2794000"/>
          <p14:tracePt t="17172" x="1754188" y="2811463"/>
          <p14:tracePt t="17189" x="1754188" y="2822575"/>
          <p14:tracePt t="17205" x="1754188" y="2835275"/>
          <p14:tracePt t="17222" x="1760538" y="2840038"/>
          <p14:tracePt t="17239" x="1765300" y="2857500"/>
          <p14:tracePt t="17256" x="1771650" y="2874963"/>
          <p14:tracePt t="17272" x="1782763" y="2879725"/>
          <p14:tracePt t="17289" x="1789113" y="2892425"/>
          <p14:tracePt t="17323" x="1793875" y="2897188"/>
          <p14:tracePt t="17323" x="1800225" y="2903538"/>
          <p14:tracePt t="17339" x="1835150" y="2932113"/>
          <p14:tracePt t="17355" x="1885950" y="2954338"/>
          <p14:tracePt t="17372" x="1925638" y="2965450"/>
          <p14:tracePt t="17389" x="1965325" y="2978150"/>
          <p14:tracePt t="17405" x="2000250" y="2982913"/>
          <p14:tracePt t="17422" x="2051050" y="2994025"/>
          <p14:tracePt t="17439" x="2132013" y="3006725"/>
          <p14:tracePt t="17456" x="2235200" y="3011488"/>
          <p14:tracePt t="17472" x="2314575" y="3017838"/>
          <p14:tracePt t="17489" x="2360613" y="3017838"/>
          <p14:tracePt t="17505" x="2382838" y="3017838"/>
          <p14:tracePt t="17522" x="2382838" y="3011488"/>
          <p14:tracePt t="17573" x="2389188" y="3006725"/>
          <p14:tracePt t="17582" x="2393950" y="2994025"/>
          <p14:tracePt t="17589" x="2400300" y="2982913"/>
          <p14:tracePt t="17590" x="2406650" y="2960688"/>
          <p14:tracePt t="17606" x="2417763" y="2932113"/>
          <p14:tracePt t="17622" x="2422525" y="2914650"/>
          <p14:tracePt t="17639" x="2428875" y="2903538"/>
          <p14:tracePt t="17656" x="2435225" y="2868613"/>
          <p14:tracePt t="17672" x="2439988" y="2840038"/>
          <p14:tracePt t="17689" x="2446338" y="2811463"/>
          <p14:tracePt t="17706" x="2451100" y="2743200"/>
          <p14:tracePt t="17722" x="2451100" y="2703513"/>
          <p14:tracePt t="17739" x="2451100" y="2668588"/>
          <p14:tracePt t="17756" x="2457450" y="2622550"/>
          <p14:tracePt t="17772" x="2446338" y="2578100"/>
          <p14:tracePt t="17789" x="2422525" y="2520950"/>
          <p14:tracePt t="17806" x="2400300" y="2474913"/>
          <p14:tracePt t="17823" x="2378075" y="2422525"/>
          <p14:tracePt t="17839" x="2371725" y="2411413"/>
          <p14:tracePt t="17856" x="2365375" y="2400300"/>
          <p14:tracePt t="17872" x="2360613" y="2400300"/>
          <p14:tracePt t="17920" x="2354263" y="2382838"/>
          <p14:tracePt t="17928" x="2343150" y="2371725"/>
          <p14:tracePt t="17939" x="2308225" y="2325688"/>
          <p14:tracePt t="17943" x="2263775" y="2263775"/>
          <p14:tracePt t="17956" x="2211388" y="2217738"/>
          <p14:tracePt t="17972" x="2074863" y="2160588"/>
          <p14:tracePt t="18004" x="2039938" y="2154238"/>
          <p14:tracePt t="18021" x="1978025" y="2149475"/>
          <p14:tracePt t="18038" x="1925638" y="2136775"/>
          <p14:tracePt t="18055" x="1879600" y="2125663"/>
          <p14:tracePt t="18072" x="1857375" y="2114550"/>
          <p14:tracePt t="18178" x="1846263" y="2120900"/>
          <p14:tracePt t="18186" x="1835150" y="2125663"/>
          <p14:tracePt t="18194" x="1822450" y="2143125"/>
          <p14:tracePt t="18202" x="1822450" y="2149475"/>
          <p14:tracePt t="18207" x="1806575" y="2171700"/>
          <p14:tracePt t="18223" x="1789113" y="2211388"/>
          <p14:tracePt t="18240" x="1765300" y="2257425"/>
          <p14:tracePt t="18256" x="1736725" y="2308225"/>
          <p14:tracePt t="18273" x="1736725" y="2332038"/>
          <p14:tracePt t="18289" x="1731963" y="2343150"/>
          <p14:tracePt t="18306" x="1731963" y="2349500"/>
          <p14:tracePt t="18323" x="1725613" y="2382838"/>
          <p14:tracePt t="18340" x="1720850" y="2393950"/>
          <p14:tracePt t="18356" x="1720850" y="2417763"/>
          <p14:tracePt t="18373" x="1720850" y="2428875"/>
          <p14:tracePt t="18390" x="1720850" y="2446338"/>
          <p14:tracePt t="18406" x="1720850" y="2457450"/>
          <p14:tracePt t="18423" x="1720850" y="2468563"/>
          <p14:tracePt t="18440" x="1720850" y="2474913"/>
          <p14:tracePt t="18456" x="1720850" y="2486025"/>
          <p14:tracePt t="18474" x="1720850" y="2503488"/>
          <p14:tracePt t="18490" x="1720850" y="2514600"/>
          <p14:tracePt t="18506" x="1725613" y="2536825"/>
          <p14:tracePt t="18523" x="1731963" y="2554288"/>
          <p14:tracePt t="18540" x="1743075" y="2571750"/>
          <p14:tracePt t="18556" x="1754188" y="2593975"/>
          <p14:tracePt t="18573" x="1760538" y="2606675"/>
          <p14:tracePt t="18590" x="1765300" y="2611438"/>
          <p14:tracePt t="18606" x="1771650" y="2628900"/>
          <p14:tracePt t="18623" x="1778000" y="2651125"/>
          <p14:tracePt t="18640" x="1789113" y="2679700"/>
          <p14:tracePt t="18656" x="1800225" y="2708275"/>
          <p14:tracePt t="18673" x="1811338" y="2732088"/>
          <p14:tracePt t="18690" x="1817688" y="2736850"/>
          <p14:tracePt t="18706" x="1817688" y="2743200"/>
          <p14:tracePt t="18723" x="1822450" y="2754313"/>
          <p14:tracePt t="18740" x="1822450" y="2765425"/>
          <p14:tracePt t="18756" x="1828800" y="2794000"/>
          <p14:tracePt t="18773" x="1857375" y="2857500"/>
          <p14:tracePt t="18790" x="1874838" y="2879725"/>
          <p14:tracePt t="18807" x="1874838" y="2897188"/>
          <p14:tracePt t="18879" x="1874838" y="2903538"/>
          <p14:tracePt t="18936" x="1874838" y="2908300"/>
          <p14:tracePt t="19001" x="1885950" y="2908300"/>
          <p14:tracePt t="19041" x="1897063" y="2914650"/>
          <p14:tracePt t="19050" x="1903413" y="2914650"/>
          <p14:tracePt t="19057" x="1914525" y="2914650"/>
          <p14:tracePt t="19073" x="1920875" y="2914650"/>
          <p14:tracePt t="19097" x="1931988" y="2914650"/>
          <p14:tracePt t="19098" x="1936750" y="2914650"/>
          <p14:tracePt t="19107" x="1965325" y="2914650"/>
          <p14:tracePt t="19123" x="1993900" y="2914650"/>
          <p14:tracePt t="19140" x="2006600" y="2908300"/>
          <p14:tracePt t="19157" x="2039938" y="2908300"/>
          <p14:tracePt t="19174" x="2074863" y="2897188"/>
          <p14:tracePt t="19190" x="2085975" y="2897188"/>
          <p14:tracePt t="19207" x="2092325" y="2892425"/>
          <p14:tracePt t="19420" x="2103438" y="2886075"/>
          <p14:tracePt t="19420" x="2103438" y="2879725"/>
          <p14:tracePt t="19437" x="2108200" y="2874963"/>
          <p14:tracePt t="19453" x="2108200" y="2868613"/>
          <p14:tracePt t="21118" x="0" y="0"/>
        </p14:tracePtLst>
        <p14:tracePtLst>
          <p14:tracePt t="22449" x="3063875" y="2822575"/>
          <p14:tracePt t="2322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Conversion Factors – Example</a:t>
            </a:r>
            <a:endParaRPr lang="en-US" dirty="0"/>
          </a:p>
        </p:txBody>
      </p:sp>
      <p:graphicFrame>
        <p:nvGraphicFramePr>
          <p:cNvPr id="8" name="Object 7"/>
          <p:cNvGraphicFramePr>
            <a:graphicFrameLocks noGrp="1" noChangeAspect="1"/>
          </p:cNvGraphicFramePr>
          <p:nvPr>
            <p:extLst>
              <p:ext uri="{D42A27DB-BD31-4B8C-83A1-F6EECF244321}">
                <p14:modId xmlns:p14="http://schemas.microsoft.com/office/powerpoint/2010/main" val="2789343185"/>
              </p:ext>
            </p:extLst>
          </p:nvPr>
        </p:nvGraphicFramePr>
        <p:xfrm>
          <a:off x="309563" y="817563"/>
          <a:ext cx="8435975" cy="4462463"/>
        </p:xfrm>
        <a:graphic>
          <a:graphicData uri="http://schemas.openxmlformats.org/presentationml/2006/ole">
            <mc:AlternateContent xmlns:mc="http://schemas.openxmlformats.org/markup-compatibility/2006">
              <mc:Choice xmlns:v="urn:schemas-microsoft-com:vml" Requires="v">
                <p:oleObj spid="_x0000_s18441" name="Equation" r:id="rId6" imgW="3504960" imgH="1854000" progId="Equation.3">
                  <p:embed/>
                </p:oleObj>
              </mc:Choice>
              <mc:Fallback>
                <p:oleObj name="Equation" r:id="rId6" imgW="3504960" imgH="1854000" progId="Equation.3">
                  <p:embed/>
                  <p:pic>
                    <p:nvPicPr>
                      <p:cNvPr id="0" name=""/>
                      <p:cNvPicPr>
                        <a:picLocks noGrp="1" noChangeAspect="1" noChangeArrowheads="1"/>
                      </p:cNvPicPr>
                      <p:nvPr/>
                    </p:nvPicPr>
                    <p:blipFill>
                      <a:blip r:embed="rId7"/>
                      <a:srcRect/>
                      <a:stretch>
                        <a:fillRect/>
                      </a:stretch>
                    </p:blipFill>
                    <p:spPr bwMode="auto">
                      <a:xfrm>
                        <a:off x="309563" y="817563"/>
                        <a:ext cx="8435975" cy="4462463"/>
                      </a:xfrm>
                      <a:prstGeom prst="rect">
                        <a:avLst/>
                      </a:prstGeom>
                      <a:noFill/>
                      <a:ln>
                        <a:noFill/>
                      </a:ln>
                    </p:spPr>
                  </p:pic>
                </p:oleObj>
              </mc:Fallback>
            </mc:AlternateContent>
          </a:graphicData>
        </a:graphic>
      </p:graphicFrame>
      <p:grpSp>
        <p:nvGrpSpPr>
          <p:cNvPr id="6" name="Group 5"/>
          <p:cNvGrpSpPr/>
          <p:nvPr/>
        </p:nvGrpSpPr>
        <p:grpSpPr>
          <a:xfrm>
            <a:off x="6300225" y="4036137"/>
            <a:ext cx="2375622" cy="603504"/>
            <a:chOff x="6300225" y="4235505"/>
            <a:chExt cx="2375622" cy="603504"/>
          </a:xfrm>
        </p:grpSpPr>
        <p:cxnSp>
          <p:nvCxnSpPr>
            <p:cNvPr id="3" name="Straight Connector 2"/>
            <p:cNvCxnSpPr>
              <a:cxnSpLocks noChangeAspect="1"/>
            </p:cNvCxnSpPr>
            <p:nvPr/>
          </p:nvCxnSpPr>
          <p:spPr bwMode="auto">
            <a:xfrm flipH="1">
              <a:off x="6300225" y="4235505"/>
              <a:ext cx="301752" cy="301752"/>
            </a:xfrm>
            <a:prstGeom prst="line">
              <a:avLst/>
            </a:prstGeom>
            <a:noFill/>
            <a:ln w="63500" cap="flat" cmpd="sng" algn="ctr">
              <a:solidFill>
                <a:schemeClr val="hlink"/>
              </a:solidFill>
              <a:prstDash val="solid"/>
              <a:round/>
              <a:headEnd type="none" w="med" len="med"/>
              <a:tailEnd type="none" w="med" len="med"/>
            </a:ln>
            <a:effectLst/>
          </p:spPr>
        </p:cxnSp>
        <p:cxnSp>
          <p:nvCxnSpPr>
            <p:cNvPr id="9" name="Straight Connector 8"/>
            <p:cNvCxnSpPr>
              <a:cxnSpLocks noChangeAspect="1"/>
            </p:cNvCxnSpPr>
            <p:nvPr/>
          </p:nvCxnSpPr>
          <p:spPr bwMode="auto">
            <a:xfrm flipH="1">
              <a:off x="8374095" y="4537257"/>
              <a:ext cx="301752" cy="301752"/>
            </a:xfrm>
            <a:prstGeom prst="line">
              <a:avLst/>
            </a:prstGeom>
            <a:noFill/>
            <a:ln w="63500" cap="flat" cmpd="sng" algn="ctr">
              <a:solidFill>
                <a:schemeClr val="hlink"/>
              </a:solidFill>
              <a:prstDash val="solid"/>
              <a:round/>
              <a:headEnd type="none" w="med" len="med"/>
              <a:tailEnd type="none" w="med" len="med"/>
            </a:ln>
            <a:effectLst/>
          </p:spPr>
        </p:cxnSp>
      </p:grpSp>
      <p:sp>
        <p:nvSpPr>
          <p:cNvPr id="10" name="Curved Left Arrow 9"/>
          <p:cNvSpPr/>
          <p:nvPr/>
        </p:nvSpPr>
        <p:spPr bwMode="auto">
          <a:xfrm>
            <a:off x="4303165" y="1805903"/>
            <a:ext cx="1228960" cy="2381110"/>
          </a:xfrm>
          <a:prstGeom prst="curvedLeftArrow">
            <a:avLst>
              <a:gd name="adj1" fmla="val 25000"/>
              <a:gd name="adj2" fmla="val 56696"/>
              <a:gd name="adj3" fmla="val 25000"/>
            </a:avLst>
          </a:prstGeom>
          <a:solidFill>
            <a:schemeClr val="accent1">
              <a:lumMod val="60000"/>
              <a:lumOff val="40000"/>
            </a:schemeClr>
          </a:solidFill>
          <a:ln w="19050" cap="flat" cmpd="sng" algn="ctr">
            <a:solidFill>
              <a:schemeClr val="bg2"/>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Calibri" pitchFamily="34" charset="0"/>
            </a:endParaRPr>
          </a:p>
        </p:txBody>
      </p:sp>
      <p:pic>
        <p:nvPicPr>
          <p:cNvPr id="13" name="Audio 1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02650" y="6216650"/>
            <a:ext cx="487363" cy="487363"/>
          </a:xfrm>
          <a:prstGeom prst="rect">
            <a:avLst/>
          </a:prstGeom>
        </p:spPr>
      </p:pic>
    </p:spTree>
    <p:custDataLst>
      <p:tags r:id="rId2"/>
    </p:custDataLst>
    <p:extLst>
      <p:ext uri="{BB962C8B-B14F-4D97-AF65-F5344CB8AC3E}">
        <p14:creationId xmlns:p14="http://schemas.microsoft.com/office/powerpoint/2010/main" val="2533623077"/>
      </p:ext>
    </p:extLst>
  </p:cSld>
  <p:clrMapOvr>
    <a:masterClrMapping/>
  </p:clrMapOvr>
  <p:transition spd="slow" advTm="6086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3"/>
                </p:tgtEl>
              </p:cMediaNode>
            </p:audio>
          </p:childTnLst>
        </p:cTn>
      </p:par>
    </p:tnLst>
    <p:bldLst>
      <p:bldP spid="10" grpId="0" animBg="1"/>
    </p:bldLst>
  </p:timing>
  <p:extLst>
    <p:ext uri="{3A86A75C-4F4B-4683-9AE1-C65F6400EC91}">
      <p14:laserTraceLst xmlns:p14="http://schemas.microsoft.com/office/powerpoint/2010/main">
        <p14:tracePtLst>
          <p14:tracePt t="1578" x="4806950" y="1868488"/>
          <p14:tracePt t="1585" x="4806950" y="1851025"/>
          <p14:tracePt t="1594" x="4806950" y="1839913"/>
          <p14:tracePt t="1601" x="4806950" y="1811338"/>
          <p14:tracePt t="1617" x="4806950" y="1793875"/>
          <p14:tracePt t="1632" x="4806950" y="1771650"/>
          <p14:tracePt t="1657" x="4806950" y="1749425"/>
          <p14:tracePt t="1673" x="4800600" y="1725613"/>
          <p14:tracePt t="1682" x="4789488" y="1679575"/>
          <p14:tracePt t="1706" x="4778375" y="1646238"/>
          <p14:tracePt t="1715" x="4760913" y="1611313"/>
          <p14:tracePt t="1738" x="4732338" y="1589088"/>
          <p14:tracePt t="1749" x="4686300" y="1565275"/>
          <p14:tracePt t="1769" x="4600575" y="1525588"/>
          <p14:tracePt t="1782" x="4508500" y="1508125"/>
          <p14:tracePt t="1799" x="4371975" y="1485900"/>
          <p14:tracePt t="1816" x="4211638" y="1468438"/>
          <p14:tracePt t="1832" x="4035425" y="1450975"/>
          <p14:tracePt t="1849" x="3897313" y="1446213"/>
          <p14:tracePt t="1866" x="3760788" y="1406525"/>
          <p14:tracePt t="1883" x="3721100" y="1382713"/>
          <p14:tracePt t="1899" x="3692525" y="1371600"/>
          <p14:tracePt t="1916" x="3629025" y="1360488"/>
          <p14:tracePt t="1932" x="3554413" y="1354138"/>
          <p14:tracePt t="1949" x="3503613" y="1343025"/>
          <p14:tracePt t="1966" x="3417888" y="1314450"/>
          <p14:tracePt t="1982" x="3308350" y="1292225"/>
          <p14:tracePt t="1999" x="3189288" y="1285875"/>
          <p14:tracePt t="2016" x="3063875" y="1279525"/>
          <p14:tracePt t="2032" x="2971800" y="1285875"/>
          <p14:tracePt t="2049" x="2914650" y="1308100"/>
          <p14:tracePt t="2067" x="2835275" y="1365250"/>
          <p14:tracePt t="2082" x="2806700" y="1389063"/>
          <p14:tracePt t="2099" x="2789238" y="1406525"/>
          <p14:tracePt t="2116" x="2782888" y="1411288"/>
          <p14:tracePt t="2133" x="2782888" y="1439863"/>
          <p14:tracePt t="2149" x="2782888" y="1463675"/>
          <p14:tracePt t="2166" x="2782888" y="1520825"/>
          <p14:tracePt t="2182" x="2794000" y="1565275"/>
          <p14:tracePt t="2199" x="2817813" y="1617663"/>
          <p14:tracePt t="2216" x="2857500" y="1685925"/>
          <p14:tracePt t="2233" x="2908300" y="1754188"/>
          <p14:tracePt t="2250" x="2954338" y="1822450"/>
          <p14:tracePt t="2266" x="3006725" y="1892300"/>
          <p14:tracePt t="2282" x="3149600" y="2051050"/>
          <p14:tracePt t="2300" x="3240088" y="2136775"/>
          <p14:tracePt t="2316" x="3286125" y="2189163"/>
          <p14:tracePt t="2333" x="3332163" y="2239963"/>
          <p14:tracePt t="2349" x="3371850" y="2286000"/>
          <p14:tracePt t="2366" x="3417888" y="2314575"/>
          <p14:tracePt t="2383" x="3435350" y="2336800"/>
          <p14:tracePt t="2400" x="3457575" y="2354263"/>
          <p14:tracePt t="2416" x="3479800" y="2382838"/>
          <p14:tracePt t="2433" x="3514725" y="2406650"/>
          <p14:tracePt t="2449" x="3565525" y="2446338"/>
          <p14:tracePt t="2466" x="3657600" y="2492375"/>
          <p14:tracePt t="2483" x="3800475" y="2525713"/>
          <p14:tracePt t="2500" x="4064000" y="2606675"/>
          <p14:tracePt t="2516" x="4240213" y="2640013"/>
          <p14:tracePt t="2533" x="4464050" y="2663825"/>
          <p14:tracePt t="2549" x="4754563" y="2686050"/>
          <p14:tracePt t="2566" x="5000625" y="2692400"/>
          <p14:tracePt t="2583" x="5468938" y="2692400"/>
          <p14:tracePt t="2600" x="5578475" y="2692400"/>
          <p14:tracePt t="2616" x="5594350" y="2663825"/>
          <p14:tracePt t="2633" x="5600700" y="2611438"/>
          <p14:tracePt t="2650" x="5572125" y="2486025"/>
          <p14:tracePt t="2666" x="5492750" y="2422525"/>
          <p14:tracePt t="2683" x="5365750" y="2354263"/>
          <p14:tracePt t="2700" x="5235575" y="2297113"/>
          <p14:tracePt t="2716" x="5103813" y="2251075"/>
          <p14:tracePt t="2733" x="5022850" y="2200275"/>
          <p14:tracePt t="2750" x="4960938" y="2132013"/>
          <p14:tracePt t="2767" x="4932363" y="2079625"/>
          <p14:tracePt t="2783" x="4921250" y="2028825"/>
          <p14:tracePt t="2800" x="4921250" y="1982788"/>
          <p14:tracePt t="2817" x="4926013" y="1931988"/>
          <p14:tracePt t="2833" x="4943475" y="1868488"/>
          <p14:tracePt t="2850" x="4949825" y="1811338"/>
          <p14:tracePt t="2867" x="4960938" y="1743075"/>
          <p14:tracePt t="2883" x="4972050" y="1668463"/>
          <p14:tracePt t="2900" x="4972050" y="1589088"/>
          <p14:tracePt t="2916" x="4960938" y="1531938"/>
          <p14:tracePt t="2933" x="4926013" y="1497013"/>
          <p14:tracePt t="2950" x="4840288" y="1463675"/>
          <p14:tracePt t="2966" x="4583113" y="1411288"/>
          <p14:tracePt t="2983" x="4422775" y="1382713"/>
          <p14:tracePt t="3000" x="4246563" y="1365250"/>
          <p14:tracePt t="3016" x="4068763" y="1331913"/>
          <p14:tracePt t="3033" x="3925888" y="1331913"/>
          <p14:tracePt t="3050" x="3760788" y="1331913"/>
          <p14:tracePt t="3067" x="3594100" y="1336675"/>
          <p14:tracePt t="3083" x="3435350" y="1354138"/>
          <p14:tracePt t="3100" x="3308350" y="1365250"/>
          <p14:tracePt t="3117" x="3246438" y="1377950"/>
          <p14:tracePt t="3133" x="3228975" y="1377950"/>
          <p14:tracePt t="3239" x="3222625" y="1400175"/>
          <p14:tracePt t="3247" x="3194050" y="1428750"/>
          <p14:tracePt t="3250" x="3182938" y="1457325"/>
          <p14:tracePt t="3261" x="3165475" y="1485900"/>
          <p14:tracePt t="3267" x="3165475" y="1525588"/>
          <p14:tracePt t="3283" x="3165475" y="1549400"/>
          <p14:tracePt t="3384" x="3165475" y="1560513"/>
          <p14:tracePt t="3386" x="3165475" y="1582738"/>
          <p14:tracePt t="3401" x="3171825" y="1611313"/>
          <p14:tracePt t="3401" x="3194050" y="1663700"/>
          <p14:tracePt t="3417" x="3279775" y="1868488"/>
          <p14:tracePt t="3434" x="3360738" y="2039938"/>
          <p14:tracePt t="3450" x="3451225" y="2235200"/>
          <p14:tracePt t="3467" x="3451225" y="2239963"/>
          <p14:tracePt t="3578" x="3463925" y="2235200"/>
          <p14:tracePt t="3584" x="3468688" y="2217738"/>
          <p14:tracePt t="3600" x="3475038" y="2200275"/>
          <p14:tracePt t="3601" x="3479800" y="2189163"/>
          <p14:tracePt t="3617" x="3479800" y="2182813"/>
          <p14:tracePt t="3901" x="3479800" y="2189163"/>
          <p14:tracePt t="3910" x="3479800" y="2193925"/>
          <p14:tracePt t="3990" x="3479800" y="2200275"/>
          <p14:tracePt t="3999" x="3479800" y="2206625"/>
          <p14:tracePt t="4006" x="3479800" y="2211388"/>
          <p14:tracePt t="4017" x="3492500" y="2239963"/>
          <p14:tracePt t="4018" x="3508375" y="2303463"/>
          <p14:tracePt t="4034" x="3554413" y="2406650"/>
          <p14:tracePt t="4051" x="3600450" y="2508250"/>
          <p14:tracePt t="4067" x="3622675" y="2593975"/>
          <p14:tracePt t="4084" x="3629025" y="2628900"/>
          <p14:tracePt t="4101" x="3629025" y="2635250"/>
          <p14:tracePt t="4117" x="3635375" y="2651125"/>
          <p14:tracePt t="4134" x="3646488" y="2692400"/>
          <p14:tracePt t="4151" x="3736975" y="2851150"/>
          <p14:tracePt t="4168" x="3857625" y="3132138"/>
          <p14:tracePt t="4184" x="3937000" y="3292475"/>
          <p14:tracePt t="4201" x="4035425" y="3475038"/>
          <p14:tracePt t="4218" x="4114800" y="3657600"/>
          <p14:tracePt t="4234" x="4178300" y="3789363"/>
          <p14:tracePt t="4251" x="4200525" y="3846513"/>
          <p14:tracePt t="4288" x="4206875" y="3846513"/>
          <p14:tracePt t="4393" x="4222750" y="3846513"/>
          <p14:tracePt t="4401" x="4279900" y="3846513"/>
          <p14:tracePt t="4418" x="4337050" y="3846513"/>
          <p14:tracePt t="4418" x="4479925" y="3835400"/>
          <p14:tracePt t="4434" x="4675188" y="3822700"/>
          <p14:tracePt t="4451" x="4864100" y="3822700"/>
          <p14:tracePt t="4468" x="5029200" y="3822700"/>
          <p14:tracePt t="4484" x="5121275" y="3822700"/>
          <p14:tracePt t="4780" x="5121275" y="3817938"/>
          <p14:tracePt t="4789" x="5121275" y="3806825"/>
          <p14:tracePt t="4797" x="5108575" y="3789363"/>
          <p14:tracePt t="4797" x="5097463" y="3778250"/>
          <p14:tracePt t="4805" x="5086350" y="3754438"/>
          <p14:tracePt t="4818" x="5046663" y="3725863"/>
          <p14:tracePt t="4835" x="4972050" y="3697288"/>
          <p14:tracePt t="4852" x="4851400" y="3675063"/>
          <p14:tracePt t="4868" x="4675188" y="3657600"/>
          <p14:tracePt t="4885" x="4479925" y="3651250"/>
          <p14:tracePt t="4901" x="4006850" y="3657600"/>
          <p14:tracePt t="4919" x="3846513" y="3657600"/>
          <p14:tracePt t="4936" x="3736975" y="3657600"/>
          <p14:tracePt t="4953" x="3692525" y="3657600"/>
          <p14:tracePt t="4969" x="3675063" y="3657600"/>
          <p14:tracePt t="5104" x="3675063" y="3663950"/>
          <p14:tracePt t="5145" x="3675063" y="3668713"/>
          <p14:tracePt t="5153" x="3663950" y="3686175"/>
          <p14:tracePt t="5162" x="3646488" y="3697288"/>
          <p14:tracePt t="5169" x="3600450" y="3760788"/>
          <p14:tracePt t="5186" x="3565525" y="3851275"/>
          <p14:tracePt t="5203" x="3536950" y="3937000"/>
          <p14:tracePt t="5219" x="3536950" y="3989388"/>
          <p14:tracePt t="5236" x="3536950" y="4011613"/>
          <p14:tracePt t="5253" x="3536950" y="4022725"/>
          <p14:tracePt t="5322" x="3536950" y="4040188"/>
          <p14:tracePt t="5331" x="3536950" y="4064000"/>
          <p14:tracePt t="5339" x="3532188" y="4092575"/>
          <p14:tracePt t="5353" x="3521075" y="4143375"/>
          <p14:tracePt t="5355" x="3497263" y="4251325"/>
          <p14:tracePt t="5369" x="3486150" y="4354513"/>
          <p14:tracePt t="5386" x="3479800" y="4418013"/>
          <p14:tracePt t="5403" x="3475038" y="4451350"/>
          <p14:tracePt t="5419" x="3475038" y="4457700"/>
          <p14:tracePt t="5605" x="3479800" y="4468813"/>
          <p14:tracePt t="5613" x="3503613" y="4479925"/>
          <p14:tracePt t="5629" x="3560763" y="4521200"/>
          <p14:tracePt t="5637" x="3606800" y="4543425"/>
          <p14:tracePt t="5637" x="3657600" y="4572000"/>
          <p14:tracePt t="5653" x="3754438" y="4622800"/>
          <p14:tracePt t="5670" x="3897313" y="4668838"/>
          <p14:tracePt t="5686" x="3989388" y="4686300"/>
          <p14:tracePt t="5703" x="4103688" y="4703763"/>
          <p14:tracePt t="5719" x="4268788" y="4721225"/>
          <p14:tracePt t="5736" x="4440238" y="4732338"/>
          <p14:tracePt t="5753" x="4560888" y="4725988"/>
          <p14:tracePt t="5770" x="4651375" y="4721225"/>
          <p14:tracePt t="5786" x="4714875" y="4708525"/>
          <p14:tracePt t="5803" x="4737100" y="4703763"/>
          <p14:tracePt t="5819" x="4743450" y="4692650"/>
          <p14:tracePt t="5837" x="4754563" y="4675188"/>
          <p14:tracePt t="5854" x="4789488" y="4629150"/>
          <p14:tracePt t="5870" x="4835525" y="4589463"/>
          <p14:tracePt t="5886" x="4868863" y="4543425"/>
          <p14:tracePt t="5903" x="4914900" y="4514850"/>
          <p14:tracePt t="5920" x="4989513" y="4457700"/>
          <p14:tracePt t="5937" x="5040313" y="4406900"/>
          <p14:tracePt t="5953" x="5097463" y="4332288"/>
          <p14:tracePt t="5970" x="5126038" y="4292600"/>
          <p14:tracePt t="5986" x="5154613" y="4257675"/>
          <p14:tracePt t="6003" x="5165725" y="4246563"/>
          <p14:tracePt t="6020" x="5172075" y="4229100"/>
          <p14:tracePt t="6037" x="5178425" y="4217988"/>
          <p14:tracePt t="6053" x="5183188" y="4200525"/>
          <p14:tracePt t="6070" x="5189538" y="4171950"/>
          <p14:tracePt t="6087" x="5200650" y="4137025"/>
          <p14:tracePt t="6104" x="5211763" y="4079875"/>
          <p14:tracePt t="6120" x="5229225" y="4017963"/>
          <p14:tracePt t="6137" x="5246688" y="3932238"/>
          <p14:tracePt t="6153" x="5257800" y="3822700"/>
          <p14:tracePt t="6170" x="5264150" y="3771900"/>
          <p14:tracePt t="6187" x="5264150" y="3714750"/>
          <p14:tracePt t="6204" x="5264150" y="3686175"/>
          <p14:tracePt t="6220" x="5251450" y="3646488"/>
          <p14:tracePt t="6237" x="5246688" y="3640138"/>
          <p14:tracePt t="6253" x="5246688" y="3635375"/>
          <p14:tracePt t="6270" x="5246688" y="3629025"/>
          <p14:tracePt t="6287" x="5240338" y="3622675"/>
          <p14:tracePt t="6303" x="5222875" y="3606800"/>
          <p14:tracePt t="6320" x="5189538" y="3578225"/>
          <p14:tracePt t="6337" x="5149850" y="3543300"/>
          <p14:tracePt t="6353" x="5097463" y="3514725"/>
          <p14:tracePt t="6370" x="5051425" y="3479800"/>
          <p14:tracePt t="6387" x="4965700" y="3463925"/>
          <p14:tracePt t="6403" x="4806950" y="3435350"/>
          <p14:tracePt t="6420" x="4686300" y="3417888"/>
          <p14:tracePt t="6437" x="4440238" y="3394075"/>
          <p14:tracePt t="6453" x="4303713" y="3400425"/>
          <p14:tracePt t="6470" x="4137025" y="3411538"/>
          <p14:tracePt t="6487" x="3949700" y="3440113"/>
          <p14:tracePt t="6503" x="3771900" y="3463925"/>
          <p14:tracePt t="6520" x="3594100" y="3486150"/>
          <p14:tracePt t="6537" x="3521075" y="3497263"/>
          <p14:tracePt t="6553" x="3503613" y="3508375"/>
          <p14:tracePt t="6570" x="3497263" y="3508375"/>
          <p14:tracePt t="6711" x="3497263" y="3525838"/>
          <p14:tracePt t="6719" x="3497263" y="3554413"/>
          <p14:tracePt t="6720" x="3497263" y="3578225"/>
          <p14:tracePt t="6737" x="3503613" y="3600450"/>
          <p14:tracePt t="6737" x="3521075" y="3651250"/>
          <p14:tracePt t="6754" x="3525838" y="3692525"/>
          <p14:tracePt t="6770" x="3525838" y="3721100"/>
          <p14:tracePt t="6787" x="3525838" y="3771900"/>
          <p14:tracePt t="6804" x="3525838" y="3851275"/>
          <p14:tracePt t="6820" x="3525838" y="3989388"/>
          <p14:tracePt t="6837" x="3536950" y="4154488"/>
          <p14:tracePt t="6854" x="3560763" y="4332288"/>
          <p14:tracePt t="6871" x="3594100" y="4521200"/>
          <p14:tracePt t="6887" x="3617913" y="4651375"/>
          <p14:tracePt t="6904" x="3622675" y="4679950"/>
          <p14:tracePt t="6921" x="3629025" y="4703763"/>
          <p14:tracePt t="6937" x="3629025" y="4708525"/>
          <p14:tracePt t="6954" x="3629025" y="4721225"/>
          <p14:tracePt t="7078" x="3635375" y="4737100"/>
          <p14:tracePt t="7091" x="3646488" y="4760913"/>
          <p14:tracePt t="7099" x="3651250" y="4783138"/>
          <p14:tracePt t="7107" x="3663950" y="4800600"/>
          <p14:tracePt t="7115" x="3668713" y="4818063"/>
          <p14:tracePt t="7121" x="3675063" y="4822825"/>
          <p14:tracePt t="7268" x="3686175" y="4822825"/>
          <p14:tracePt t="7276" x="3703638" y="4811713"/>
          <p14:tracePt t="7287" x="3708400" y="4811713"/>
          <p14:tracePt t="7288" x="3749675" y="4800600"/>
          <p14:tracePt t="7304" x="3846513" y="4783138"/>
          <p14:tracePt t="7321" x="4022725" y="4783138"/>
          <p14:tracePt t="7339" x="4279900" y="4765675"/>
          <p14:tracePt t="7355" x="4492625" y="4760913"/>
          <p14:tracePt t="7371" x="4600575" y="4737100"/>
          <p14:tracePt t="7388" x="4622800" y="4732338"/>
          <p14:tracePt t="7583" x="4622800" y="4721225"/>
          <p14:tracePt t="7591" x="4635500" y="4703763"/>
          <p14:tracePt t="7600" x="4686300" y="4657725"/>
          <p14:tracePt t="7608" x="4732338" y="4611688"/>
          <p14:tracePt t="7621" x="4765675" y="4589463"/>
          <p14:tracePt t="7638" x="4789488" y="4572000"/>
          <p14:tracePt t="7654" x="4800600" y="4560888"/>
          <p14:tracePt t="7671" x="4811713" y="4543425"/>
          <p14:tracePt t="7671" x="4818063" y="4525963"/>
          <p14:tracePt t="7688" x="4829175" y="4503738"/>
          <p14:tracePt t="7704" x="4857750" y="4429125"/>
          <p14:tracePt t="7721" x="4868863" y="4383088"/>
          <p14:tracePt t="7738" x="4879975" y="4332288"/>
          <p14:tracePt t="7754" x="4892675" y="4268788"/>
          <p14:tracePt t="7771" x="4897438" y="4229100"/>
          <p14:tracePt t="7788" x="4897438" y="4200525"/>
          <p14:tracePt t="7804" x="4897438" y="4183063"/>
          <p14:tracePt t="7821" x="4897438" y="4160838"/>
          <p14:tracePt t="7838" x="4897438" y="4132263"/>
          <p14:tracePt t="7855" x="4897438" y="4114800"/>
          <p14:tracePt t="7871" x="4897438" y="4092575"/>
          <p14:tracePt t="7888" x="4892675" y="4075113"/>
          <p14:tracePt t="7905" x="4886325" y="4057650"/>
          <p14:tracePt t="7921" x="4879975" y="4051300"/>
          <p14:tracePt t="7938" x="4875213" y="4040188"/>
          <p14:tracePt t="7938" x="4868863" y="4040188"/>
          <p14:tracePt t="7955" x="4857750" y="4040188"/>
          <p14:tracePt t="7971" x="4840288" y="4029075"/>
          <p14:tracePt t="7988" x="4806950" y="4011613"/>
          <p14:tracePt t="8005" x="4708525" y="3978275"/>
          <p14:tracePt t="8021" x="4629150" y="3965575"/>
          <p14:tracePt t="8038" x="4543425" y="3943350"/>
          <p14:tracePt t="8055" x="4464050" y="3932238"/>
          <p14:tracePt t="8071" x="4411663" y="3932238"/>
          <p14:tracePt t="8088" x="4365625" y="3925888"/>
          <p14:tracePt t="8105" x="4325938" y="3921125"/>
          <p14:tracePt t="8122" x="4308475" y="3921125"/>
          <p14:tracePt t="8138" x="4292600" y="3914775"/>
          <p14:tracePt t="8155" x="4268788" y="3914775"/>
          <p14:tracePt t="8496" x="4251325" y="3914775"/>
          <p14:tracePt t="8504" x="4240213" y="3914775"/>
          <p14:tracePt t="8512" x="4222750" y="3914775"/>
          <p14:tracePt t="8520" x="4206875" y="3914775"/>
          <p14:tracePt t="8528" x="4165600" y="3914775"/>
          <p14:tracePt t="8538" x="4143375" y="3914775"/>
          <p14:tracePt t="8555" x="4132263" y="3914775"/>
          <p14:tracePt t="8572" x="4121150" y="3914775"/>
          <p14:tracePt t="8589" x="4097338" y="3914775"/>
          <p14:tracePt t="8605" x="4079875" y="3914775"/>
          <p14:tracePt t="8622" x="4068763" y="3914775"/>
          <p14:tracePt t="8639" x="4057650" y="3914775"/>
          <p14:tracePt t="8655" x="4046538" y="3914775"/>
          <p14:tracePt t="8672" x="4035425" y="3914775"/>
          <p14:tracePt t="8689" x="4022725" y="3914775"/>
          <p14:tracePt t="8705" x="4006850" y="3914775"/>
          <p14:tracePt t="8722" x="4000500" y="3921125"/>
          <p14:tracePt t="8739" x="3994150" y="3921125"/>
          <p14:tracePt t="9286" x="3994150" y="3925888"/>
          <p14:tracePt t="9302" x="3994150" y="3932238"/>
          <p14:tracePt t="9310" x="3994150" y="3943350"/>
          <p14:tracePt t="9318" x="3994150" y="3954463"/>
          <p14:tracePt t="9318" x="4000500" y="3971925"/>
          <p14:tracePt t="9326" x="4006850" y="3983038"/>
          <p14:tracePt t="9338" x="4017963" y="4006850"/>
          <p14:tracePt t="9355" x="4017963" y="4011613"/>
          <p14:tracePt t="9399" x="4022725" y="4011613"/>
          <p14:tracePt t="9439" x="4046538" y="4011613"/>
          <p14:tracePt t="9448" x="4075113" y="4011613"/>
          <p14:tracePt t="9455" x="4160838" y="4017963"/>
          <p14:tracePt t="9472" x="4211638" y="4022725"/>
          <p14:tracePt t="9472" x="4337050" y="4022725"/>
          <p14:tracePt t="9488" x="4457700" y="4029075"/>
          <p14:tracePt t="9505" x="4549775" y="4022725"/>
          <p14:tracePt t="9522" x="4589463" y="4011613"/>
          <p14:tracePt t="9538" x="4606925" y="4000500"/>
          <p14:tracePt t="9555" x="4611688" y="4000500"/>
          <p14:tracePt t="10427" x="0" y="0"/>
        </p14:tracePtLst>
        <p14:tracePtLst>
          <p14:tracePt t="11104" x="2778125" y="4325938"/>
          <p14:tracePt t="11424" x="2754313" y="4325938"/>
          <p14:tracePt t="11433" x="2720975" y="4325938"/>
          <p14:tracePt t="11441" x="2549525" y="4325938"/>
          <p14:tracePt t="11457" x="2468563" y="4321175"/>
          <p14:tracePt t="11465" x="2320925" y="4308475"/>
          <p14:tracePt t="11481" x="2193925" y="4297363"/>
          <p14:tracePt t="11498" x="2114550" y="4292600"/>
          <p14:tracePt t="11514" x="2103438" y="4292600"/>
          <p14:tracePt t="11554" x="2097088" y="4292600"/>
          <p14:tracePt t="13024" x="2103438" y="4292600"/>
          <p14:tracePt t="13040" x="2114550" y="4292600"/>
          <p14:tracePt t="13052" x="2125663" y="4292600"/>
          <p14:tracePt t="13064" x="2143125" y="4292600"/>
          <p14:tracePt t="13073" x="2149475" y="4292600"/>
          <p14:tracePt t="13092" x="2193925" y="4286250"/>
          <p14:tracePt t="13092" x="2303463" y="4286250"/>
          <p14:tracePt t="13109" x="2474913" y="4279900"/>
          <p14:tracePt t="13125" x="2822575" y="4292600"/>
          <p14:tracePt t="13142" x="3017838" y="4292600"/>
          <p14:tracePt t="13159" x="3228975" y="4279900"/>
          <p14:tracePt t="13175" x="3417888" y="4264025"/>
          <p14:tracePt t="13192" x="3565525" y="4246563"/>
          <p14:tracePt t="13209" x="3743325" y="4235450"/>
          <p14:tracePt t="13226" x="3783013" y="4229100"/>
          <p14:tracePt t="13734" x="3778250" y="4229100"/>
          <p14:tracePt t="13743" x="3697288" y="4229100"/>
          <p14:tracePt t="13759" x="3657600" y="4229100"/>
          <p14:tracePt t="13760" x="3549650" y="4235450"/>
          <p14:tracePt t="13776" x="3257550" y="4222750"/>
          <p14:tracePt t="13792" x="3086100" y="4222750"/>
          <p14:tracePt t="13810" x="2892425" y="4222750"/>
          <p14:tracePt t="13826" x="2732088" y="4222750"/>
          <p14:tracePt t="13842" x="2663825" y="4222750"/>
          <p14:tracePt t="13859" x="2657475" y="4222750"/>
          <p14:tracePt t="14542" x="2668588" y="4229100"/>
          <p14:tracePt t="14549" x="2754313" y="4229100"/>
          <p14:tracePt t="14558" x="2794000" y="4229100"/>
          <p14:tracePt t="14565" x="2914650" y="4229100"/>
          <p14:tracePt t="14576" x="3068638" y="4229100"/>
          <p14:tracePt t="14593" x="3263900" y="4240213"/>
          <p14:tracePt t="14610" x="3457575" y="4240213"/>
          <p14:tracePt t="14626" x="3635375" y="4229100"/>
          <p14:tracePt t="14643" x="3840163" y="4217988"/>
          <p14:tracePt t="14660" x="3875088" y="4206875"/>
          <p14:tracePt t="14677" x="3921125" y="4183063"/>
          <p14:tracePt t="14693" x="3960813" y="4165600"/>
          <p14:tracePt t="14710" x="4006850" y="4149725"/>
          <p14:tracePt t="14727" x="4086225" y="4132263"/>
          <p14:tracePt t="14743" x="4121150" y="4114800"/>
          <p14:tracePt t="14760" x="4125913" y="4114800"/>
          <p14:tracePt t="14777" x="4125913" y="4108450"/>
          <p14:tracePt t="14793" x="4143375" y="4103688"/>
          <p14:tracePt t="14810" x="4165600" y="4092575"/>
          <p14:tracePt t="14827" x="4178300" y="4075113"/>
          <p14:tracePt t="14843" x="4183063" y="4068763"/>
          <p14:tracePt t="15744" x="4189413" y="4068763"/>
          <p14:tracePt t="15906" x="4194175" y="4068763"/>
          <p14:tracePt t="15914" x="4206875" y="4068763"/>
          <p14:tracePt t="15922" x="4217988" y="4068763"/>
          <p14:tracePt t="15928" x="4240213" y="4068763"/>
          <p14:tracePt t="15944" x="4246563" y="4068763"/>
          <p14:tracePt t="15986" x="4251325" y="4068763"/>
          <p14:tracePt t="16003" x="4264025" y="4068763"/>
          <p14:tracePt t="16035" x="4275138" y="4068763"/>
          <p14:tracePt t="18866" x="0" y="0"/>
        </p14:tracePtLst>
        <p14:tracePtLst>
          <p14:tracePt t="22067" x="7493000" y="4206875"/>
          <p14:tracePt t="23001" x="0" y="0"/>
        </p14:tracePtLst>
        <p14:tracePtLst>
          <p14:tracePt t="37027" x="4778375" y="1263650"/>
          <p14:tracePt t="37059" x="4765675" y="1263650"/>
          <p14:tracePt t="37067" x="4760913" y="1268413"/>
          <p14:tracePt t="37083" x="4754563" y="1274763"/>
          <p14:tracePt t="37108" x="4732338" y="1274763"/>
          <p14:tracePt t="37116" x="4721225" y="1274763"/>
          <p14:tracePt t="37129" x="4697413" y="1274763"/>
          <p14:tracePt t="37132" x="4651375" y="1274763"/>
          <p14:tracePt t="37148" x="4606925" y="1274763"/>
          <p14:tracePt t="37164" x="4554538" y="1274763"/>
          <p14:tracePt t="37179" x="4486275" y="1274763"/>
          <p14:tracePt t="37179" x="4446588" y="1274763"/>
          <p14:tracePt t="37197" x="4400550" y="1274763"/>
          <p14:tracePt t="37213" x="4108450" y="1274763"/>
          <p14:tracePt t="37237" x="3954463" y="1274763"/>
          <p14:tracePt t="37253" x="3817938" y="1257300"/>
          <p14:tracePt t="37269" x="3697288" y="1257300"/>
          <p14:tracePt t="37285" x="3611563" y="1257300"/>
          <p14:tracePt t="37296" x="3549650" y="1257300"/>
          <p14:tracePt t="37318" x="3503613" y="1257300"/>
          <p14:tracePt t="37329" x="3463925" y="1257300"/>
          <p14:tracePt t="37346" x="3417888" y="1257300"/>
          <p14:tracePt t="37363" x="3360738" y="1257300"/>
          <p14:tracePt t="37379" x="3286125" y="1257300"/>
          <p14:tracePt t="37396" x="3206750" y="1257300"/>
          <p14:tracePt t="37413" x="3121025" y="1250950"/>
          <p14:tracePt t="37430" x="2965450" y="1250950"/>
          <p14:tracePt t="37446" x="2868613" y="1263650"/>
          <p14:tracePt t="37463" x="2771775" y="1285875"/>
          <p14:tracePt t="37480" x="2732088" y="1296988"/>
          <p14:tracePt t="37496" x="2708275" y="1314450"/>
          <p14:tracePt t="37513" x="2703513" y="1314450"/>
          <p14:tracePt t="37530" x="2703513" y="1320800"/>
          <p14:tracePt t="37641" x="2697163" y="1325563"/>
          <p14:tracePt t="37656" x="2692400" y="1336675"/>
          <p14:tracePt t="37663" x="2679700" y="1349375"/>
          <p14:tracePt t="37663" x="2668588" y="1377950"/>
          <p14:tracePt t="37680" x="2640013" y="1411288"/>
          <p14:tracePt t="37697" x="2582863" y="1468438"/>
          <p14:tracePt t="37713" x="2571750" y="1492250"/>
          <p14:tracePt t="37730" x="2520950" y="1628775"/>
          <p14:tracePt t="37746" x="2514600" y="1685925"/>
          <p14:tracePt t="37763" x="2508250" y="1731963"/>
          <p14:tracePt t="37780" x="2508250" y="1771650"/>
          <p14:tracePt t="37796" x="2520950" y="1800225"/>
          <p14:tracePt t="37813" x="2543175" y="1839913"/>
          <p14:tracePt t="37830" x="2593975" y="1892300"/>
          <p14:tracePt t="37846" x="2663825" y="1931988"/>
          <p14:tracePt t="37863" x="2749550" y="1978025"/>
          <p14:tracePt t="37880" x="2897188" y="2022475"/>
          <p14:tracePt t="37897" x="3051175" y="2079625"/>
          <p14:tracePt t="37913" x="3240088" y="2136775"/>
          <p14:tracePt t="37930" x="3429000" y="2178050"/>
          <p14:tracePt t="37946" x="3743325" y="2246313"/>
          <p14:tracePt t="37963" x="3875088" y="2274888"/>
          <p14:tracePt t="37980" x="4068763" y="2332038"/>
          <p14:tracePt t="37997" x="4171950" y="2365375"/>
          <p14:tracePt t="38013" x="4229100" y="2382838"/>
          <p14:tracePt t="38030" x="4246563" y="2389188"/>
          <p14:tracePt t="38093" x="4251325" y="2389188"/>
          <p14:tracePt t="38157" x="4264025" y="2389188"/>
          <p14:tracePt t="38173" x="4303713" y="2389188"/>
          <p14:tracePt t="38190" x="4349750" y="2378075"/>
          <p14:tracePt t="38198" x="4394200" y="2365375"/>
          <p14:tracePt t="38198" x="4440238" y="2360613"/>
          <p14:tracePt t="38214" x="4622800" y="2314575"/>
          <p14:tracePt t="38230" x="4737100" y="2274888"/>
          <p14:tracePt t="38247" x="4829175" y="2239963"/>
          <p14:tracePt t="38264" x="4879975" y="2206625"/>
          <p14:tracePt t="38280" x="4937125" y="2182813"/>
          <p14:tracePt t="38297" x="5029200" y="2108200"/>
          <p14:tracePt t="38314" x="5075238" y="2063750"/>
          <p14:tracePt t="38330" x="5114925" y="1993900"/>
          <p14:tracePt t="38347" x="5137150" y="1936750"/>
          <p14:tracePt t="38363" x="5154613" y="1846263"/>
          <p14:tracePt t="38380" x="5165725" y="1765300"/>
          <p14:tracePt t="38397" x="5172075" y="1703388"/>
          <p14:tracePt t="38413" x="5172075" y="1657350"/>
          <p14:tracePt t="38430" x="5172075" y="1606550"/>
          <p14:tracePt t="38447" x="5165725" y="1554163"/>
          <p14:tracePt t="38464" x="5108575" y="1474788"/>
          <p14:tracePt t="38481" x="5051425" y="1406525"/>
          <p14:tracePt t="38497" x="4937125" y="1336675"/>
          <p14:tracePt t="38514" x="4835525" y="1292225"/>
          <p14:tracePt t="38530" x="4714875" y="1268413"/>
          <p14:tracePt t="38547" x="4622800" y="1250950"/>
          <p14:tracePt t="38564" x="4508500" y="1228725"/>
          <p14:tracePt t="38581" x="4251325" y="1189038"/>
          <p14:tracePt t="38597" x="4079875" y="1165225"/>
          <p14:tracePt t="38614" x="3914775" y="1149350"/>
          <p14:tracePt t="38631" x="3749675" y="1125538"/>
          <p14:tracePt t="38647" x="3629025" y="1120775"/>
          <p14:tracePt t="38664" x="3600450" y="1114425"/>
          <p14:tracePt t="38747" x="3606800" y="1131888"/>
          <p14:tracePt t="38755" x="3629025" y="1165225"/>
          <p14:tracePt t="38763" x="3657600" y="1211263"/>
          <p14:tracePt t="38772" x="3697288" y="1314450"/>
          <p14:tracePt t="38781" x="3732213" y="1428750"/>
          <p14:tracePt t="38797" x="3754438" y="1549400"/>
          <p14:tracePt t="38814" x="3783013" y="1639888"/>
          <p14:tracePt t="38831" x="3817938" y="1760538"/>
          <p14:tracePt t="38847" x="3840163" y="1811338"/>
          <p14:tracePt t="38864" x="3863975" y="1868488"/>
          <p14:tracePt t="38881" x="3903663" y="1971675"/>
          <p14:tracePt t="38897" x="3960813" y="2132013"/>
          <p14:tracePt t="38914" x="4051300" y="2378075"/>
          <p14:tracePt t="38931" x="4171950" y="2708275"/>
          <p14:tracePt t="38947" x="4297363" y="3068638"/>
          <p14:tracePt t="38964" x="4383088" y="3406775"/>
          <p14:tracePt t="38981" x="4446588" y="3611563"/>
          <p14:tracePt t="38997" x="4464050" y="3646488"/>
          <p14:tracePt t="39045" x="4468813" y="3646488"/>
          <p14:tracePt t="39215" x="4468813" y="3651250"/>
          <p14:tracePt t="39223" x="4486275" y="3675063"/>
          <p14:tracePt t="39231" x="4497388" y="3765550"/>
          <p14:tracePt t="39247" x="4503738" y="3817938"/>
          <p14:tracePt t="39248" x="4521200" y="3949700"/>
          <p14:tracePt t="39264" x="4521200" y="4075113"/>
          <p14:tracePt t="39281" x="4521200" y="4137025"/>
          <p14:tracePt t="39298" x="4521200" y="4143375"/>
          <p14:tracePt t="39314" x="4521200" y="4154488"/>
          <p14:tracePt t="39352" x="4521200" y="4160838"/>
          <p14:tracePt t="41103" x="4521200" y="4154488"/>
          <p14:tracePt t="41113" x="4508500" y="4121150"/>
          <p14:tracePt t="41117" x="4446588" y="4017963"/>
          <p14:tracePt t="41132" x="4354513" y="3908425"/>
          <p14:tracePt t="41149" x="4275138" y="3840163"/>
          <p14:tracePt t="41166" x="4222750" y="3811588"/>
          <p14:tracePt t="41183" x="4160838" y="3800475"/>
          <p14:tracePt t="41199" x="4121150" y="3800475"/>
          <p14:tracePt t="41216" x="3960813" y="3800475"/>
          <p14:tracePt t="41232" x="3851275" y="3817938"/>
          <p14:tracePt t="41249" x="3771900" y="3829050"/>
          <p14:tracePt t="41266" x="3697288" y="3851275"/>
          <p14:tracePt t="41283" x="3571875" y="3886200"/>
          <p14:tracePt t="41299" x="3525838" y="3908425"/>
          <p14:tracePt t="41316" x="3468688" y="3943350"/>
          <p14:tracePt t="41332" x="3411538" y="3965575"/>
          <p14:tracePt t="41349" x="3349625" y="4006850"/>
          <p14:tracePt t="41366" x="3303588" y="4035425"/>
          <p14:tracePt t="41383" x="3292475" y="4040188"/>
          <p14:tracePt t="41399" x="3286125" y="4051300"/>
          <p14:tracePt t="41416" x="3286125" y="4057650"/>
          <p14:tracePt t="41433" x="3286125" y="4068763"/>
          <p14:tracePt t="41449" x="3286125" y="4114800"/>
          <p14:tracePt t="41466" x="3286125" y="4160838"/>
          <p14:tracePt t="41483" x="3292475" y="4257675"/>
          <p14:tracePt t="41499" x="3308350" y="4321175"/>
          <p14:tracePt t="41516" x="3332163" y="4389438"/>
          <p14:tracePt t="41533" x="3349625" y="4422775"/>
          <p14:tracePt t="41549" x="3365500" y="4475163"/>
          <p14:tracePt t="41566" x="3389313" y="4521200"/>
          <p14:tracePt t="41583" x="3435350" y="4583113"/>
          <p14:tracePt t="41599" x="3508375" y="4651375"/>
          <p14:tracePt t="41616" x="3589338" y="4708525"/>
          <p14:tracePt t="41633" x="3663950" y="4732338"/>
          <p14:tracePt t="41649" x="3760788" y="4754563"/>
          <p14:tracePt t="41666" x="4000500" y="4778375"/>
          <p14:tracePt t="41683" x="4086225" y="4783138"/>
          <p14:tracePt t="41700" x="4492625" y="4811713"/>
          <p14:tracePt t="41716" x="4664075" y="4829175"/>
          <p14:tracePt t="41733" x="4765675" y="4829175"/>
          <p14:tracePt t="41750" x="4851400" y="4818063"/>
          <p14:tracePt t="41766" x="4897438" y="4800600"/>
          <p14:tracePt t="41783" x="4994275" y="4760913"/>
          <p14:tracePt t="41800" x="5103813" y="4679950"/>
          <p14:tracePt t="41816" x="5207000" y="4572000"/>
          <p14:tracePt t="41833" x="5321300" y="4435475"/>
          <p14:tracePt t="41850" x="5429250" y="4286250"/>
          <p14:tracePt t="41866" x="5554663" y="4143375"/>
          <p14:tracePt t="41883" x="5651500" y="4006850"/>
          <p14:tracePt t="41900" x="5708650" y="3897313"/>
          <p14:tracePt t="41916" x="5772150" y="3800475"/>
          <p14:tracePt t="41933" x="5800725" y="3635375"/>
          <p14:tracePt t="41950" x="5800725" y="3394075"/>
          <p14:tracePt t="41966" x="5783263" y="3257550"/>
          <p14:tracePt t="41983" x="5703888" y="3143250"/>
          <p14:tracePt t="42000" x="5583238" y="3022600"/>
          <p14:tracePt t="42016" x="5411788" y="2949575"/>
          <p14:tracePt t="42033" x="5308600" y="2908300"/>
          <p14:tracePt t="42050" x="5264150" y="2897188"/>
          <p14:tracePt t="42066" x="5240338" y="2892425"/>
          <p14:tracePt t="42083" x="5218113" y="2886075"/>
          <p14:tracePt t="42100" x="5200650" y="2886075"/>
          <p14:tracePt t="42117" x="5189538" y="2886075"/>
          <p14:tracePt t="42133" x="5103813" y="2897188"/>
          <p14:tracePt t="42150" x="5000625" y="2943225"/>
          <p14:tracePt t="42167" x="4754563" y="3028950"/>
          <p14:tracePt t="42183" x="4543425" y="3068638"/>
          <p14:tracePt t="42200" x="4429125" y="3074988"/>
          <p14:tracePt t="42217" x="4325938" y="3079750"/>
          <p14:tracePt t="42233" x="4246563" y="3079750"/>
          <p14:tracePt t="42250" x="4194175" y="3079750"/>
          <p14:tracePt t="42267" x="4160838" y="3086100"/>
          <p14:tracePt t="42283" x="4132263" y="3092450"/>
          <p14:tracePt t="42300" x="4108450" y="3108325"/>
          <p14:tracePt t="42317" x="4068763" y="3136900"/>
          <p14:tracePt t="42333" x="4046538" y="3160713"/>
          <p14:tracePt t="42350" x="4040188" y="3165475"/>
          <p14:tracePt t="42367" x="4040188" y="3171825"/>
          <p14:tracePt t="42555" x="4040188" y="3178175"/>
          <p14:tracePt t="42572" x="4040188" y="3182938"/>
          <p14:tracePt t="42580" x="4046538" y="3182938"/>
          <p14:tracePt t="42580"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Good Table</a:t>
            </a:r>
            <a:endParaRPr lang="en-US" dirty="0"/>
          </a:p>
        </p:txBody>
      </p:sp>
      <p:pic>
        <p:nvPicPr>
          <p:cNvPr id="15362" name="Picture 2" descr="http://www.epa.gov/greatlakes/arcs/EL-90-25/conv.gif"/>
          <p:cNvPicPr>
            <a:picLocks noChangeAspect="1" noChangeArrowheads="1"/>
          </p:cNvPicPr>
          <p:nvPr/>
        </p:nvPicPr>
        <p:blipFill rotWithShape="1">
          <a:blip r:embed="rId5">
            <a:extLst>
              <a:ext uri="{28A0092B-C50C-407E-A947-70E740481C1C}">
                <a14:useLocalDpi xmlns:a14="http://schemas.microsoft.com/office/drawing/2010/main" val="0"/>
              </a:ext>
            </a:extLst>
          </a:blip>
          <a:srcRect t="16512" b="48100"/>
          <a:stretch/>
        </p:blipFill>
        <p:spPr bwMode="auto">
          <a:xfrm>
            <a:off x="401786" y="1099299"/>
            <a:ext cx="8340427" cy="34434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23525" y="5280872"/>
            <a:ext cx="3955715" cy="430887"/>
          </a:xfrm>
          <a:prstGeom prst="rect">
            <a:avLst/>
          </a:prstGeom>
        </p:spPr>
        <p:txBody>
          <a:bodyPr wrap="square">
            <a:spAutoFit/>
          </a:bodyPr>
          <a:lstStyle/>
          <a:p>
            <a:r>
              <a:rPr lang="en-US" sz="1100" dirty="0">
                <a:hlinkClick r:id="rId6"/>
              </a:rPr>
              <a:t>http://</a:t>
            </a:r>
            <a:r>
              <a:rPr lang="en-US" sz="1100" dirty="0" smtClean="0">
                <a:hlinkClick r:id="rId6"/>
              </a:rPr>
              <a:t>www.epa.gov/greatlakes/arcs/EL-90-25/EL-90-25.html</a:t>
            </a:r>
            <a:endParaRPr lang="en-US" sz="1100" dirty="0" smtClean="0"/>
          </a:p>
          <a:p>
            <a:endParaRPr lang="en-US" sz="1100" dirty="0"/>
          </a:p>
        </p:txBody>
      </p:sp>
      <p:sp>
        <p:nvSpPr>
          <p:cNvPr id="5" name="Rounded Rectangular Callout 4"/>
          <p:cNvSpPr/>
          <p:nvPr/>
        </p:nvSpPr>
        <p:spPr bwMode="auto">
          <a:xfrm>
            <a:off x="3765495" y="3742792"/>
            <a:ext cx="4991429" cy="1169015"/>
          </a:xfrm>
          <a:prstGeom prst="wedgeRoundRectCallout">
            <a:avLst>
              <a:gd name="adj1" fmla="val -23707"/>
              <a:gd name="adj2" fmla="val -48019"/>
              <a:gd name="adj3" fmla="val 16667"/>
            </a:avLst>
          </a:prstGeom>
          <a:ln w="19050">
            <a:solidFill>
              <a:srgbClr val="E1BB19"/>
            </a:solidFill>
            <a:headEnd type="none" w="med" len="med"/>
            <a:tailEnd type="none" w="med" len="med"/>
          </a:ln>
          <a:effectLst>
            <a:outerShdw blurRad="127000" dist="38100" dir="2700000" sx="101000" sy="101000" algn="tl" rotWithShape="0">
              <a:prstClr val="black">
                <a:alpha val="66000"/>
              </a:prstClr>
            </a:outerShdw>
          </a:effectLst>
        </p:spPr>
        <p:style>
          <a:lnRef idx="1">
            <a:schemeClr val="accent5"/>
          </a:lnRef>
          <a:fillRef idx="2">
            <a:schemeClr val="accent5"/>
          </a:fillRef>
          <a:effectRef idx="1">
            <a:schemeClr val="accent5"/>
          </a:effectRef>
          <a:fontRef idx="minor">
            <a:schemeClr val="dk1"/>
          </a:fontRef>
        </p:style>
        <p:txBody>
          <a:bodyPr vert="horz" wrap="square" lIns="45720" tIns="45720" rIns="45720" bIns="45720" numCol="1" rtlCol="0" anchor="ctr" anchorCtr="0" compatLnSpc="1">
            <a:prstTxWarp prst="textNoShape">
              <a:avLst/>
            </a:prstTxWarp>
            <a:noAutofit/>
          </a:bodyPr>
          <a:lstStyle/>
          <a:p>
            <a:pPr marR="0" algn="ctr" defTabSz="914400" eaLnBrk="0" latinLnBrk="0" hangingPunct="0">
              <a:lnSpc>
                <a:spcPct val="100000"/>
              </a:lnSpc>
              <a:buClrTx/>
              <a:buSzTx/>
              <a:tabLst/>
            </a:pPr>
            <a:r>
              <a:rPr lang="en-US" sz="2800" i="1" dirty="0" smtClean="0">
                <a:solidFill>
                  <a:srgbClr val="C00000"/>
                </a:solidFill>
                <a:latin typeface="Times" pitchFamily="18" charset="0"/>
              </a:rPr>
              <a:t>Tables that are not equivalency equations</a:t>
            </a:r>
            <a:r>
              <a:rPr lang="en-US" sz="2800" dirty="0">
                <a:solidFill>
                  <a:srgbClr val="C00000"/>
                </a:solidFill>
                <a:latin typeface="Times" pitchFamily="18" charset="0"/>
              </a:rPr>
              <a:t> </a:t>
            </a:r>
            <a:r>
              <a:rPr lang="en-US" sz="2800" i="1" dirty="0" smtClean="0">
                <a:solidFill>
                  <a:srgbClr val="C00000"/>
                </a:solidFill>
                <a:latin typeface="Times" pitchFamily="18" charset="0"/>
              </a:rPr>
              <a:t>are confusing</a:t>
            </a:r>
            <a:endParaRPr lang="en-US" sz="2800" i="1" dirty="0" smtClean="0">
              <a:solidFill>
                <a:srgbClr val="C00000"/>
              </a:solidFill>
              <a:latin typeface="Times"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2650" y="6216650"/>
            <a:ext cx="487363" cy="487363"/>
          </a:xfrm>
          <a:prstGeom prst="rect">
            <a:avLst/>
          </a:prstGeom>
        </p:spPr>
      </p:pic>
    </p:spTree>
    <p:custDataLst>
      <p:tags r:id="rId1"/>
    </p:custDataLst>
    <p:extLst>
      <p:ext uri="{BB962C8B-B14F-4D97-AF65-F5344CB8AC3E}">
        <p14:creationId xmlns:p14="http://schemas.microsoft.com/office/powerpoint/2010/main" val="2964418128"/>
      </p:ext>
    </p:extLst>
  </p:cSld>
  <p:clrMapOvr>
    <a:masterClrMapping/>
  </p:clrMapOvr>
  <p:transition spd="med" advTm="4274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 Factors for Mass &amp; Weight</a:t>
            </a:r>
            <a:endParaRPr lang="en-US" dirty="0"/>
          </a:p>
        </p:txBody>
      </p:sp>
      <p:pic>
        <p:nvPicPr>
          <p:cNvPr id="5122" name="Picture 2" descr="K:\teaching\Hybrids\2009.Fall\References\Wark.Unit Conversion.Table A1a.jpg"/>
          <p:cNvPicPr>
            <a:picLocks noChangeAspect="1" noChangeArrowheads="1"/>
          </p:cNvPicPr>
          <p:nvPr/>
        </p:nvPicPr>
        <p:blipFill>
          <a:blip r:embed="rId5" cstate="print">
            <a:lum contrast="19000"/>
          </a:blip>
          <a:srcRect t="50494" b="14549"/>
          <a:stretch>
            <a:fillRect/>
          </a:stretch>
        </p:blipFill>
        <p:spPr bwMode="auto">
          <a:xfrm>
            <a:off x="-1" y="1143000"/>
            <a:ext cx="9142941" cy="4038600"/>
          </a:xfrm>
          <a:prstGeom prst="rect">
            <a:avLst/>
          </a:prstGeom>
          <a:noFill/>
        </p:spPr>
      </p:pic>
      <p:sp>
        <p:nvSpPr>
          <p:cNvPr id="4" name="Right Arrow 3"/>
          <p:cNvSpPr/>
          <p:nvPr/>
        </p:nvSpPr>
        <p:spPr bwMode="auto">
          <a:xfrm rot="10800000">
            <a:off x="6553200" y="4343400"/>
            <a:ext cx="685800" cy="228600"/>
          </a:xfrm>
          <a:prstGeom prst="rightArrow">
            <a:avLst>
              <a:gd name="adj1" fmla="val 50000"/>
              <a:gd name="adj2" fmla="val 77826"/>
            </a:avLst>
          </a:prstGeom>
          <a:solidFill>
            <a:schemeClr val="accent5">
              <a:lumMod val="75000"/>
            </a:schemeClr>
          </a:solidFill>
          <a:ln w="0" cap="flat" cmpd="sng" algn="ctr">
            <a:solidFill>
              <a:schemeClr val="hlink"/>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5" name="Right Arrow 4"/>
          <p:cNvSpPr/>
          <p:nvPr/>
        </p:nvSpPr>
        <p:spPr bwMode="auto">
          <a:xfrm rot="10800000">
            <a:off x="7162800" y="3581400"/>
            <a:ext cx="685800" cy="228600"/>
          </a:xfrm>
          <a:prstGeom prst="rightArrow">
            <a:avLst>
              <a:gd name="adj1" fmla="val 50000"/>
              <a:gd name="adj2" fmla="val 77826"/>
            </a:avLst>
          </a:prstGeom>
          <a:solidFill>
            <a:schemeClr val="accent5">
              <a:lumMod val="75000"/>
            </a:schemeClr>
          </a:solidFill>
          <a:ln w="0" cap="flat" cmpd="sng" algn="ctr">
            <a:solidFill>
              <a:schemeClr val="hlink"/>
            </a:solidFill>
            <a:prstDash val="solid"/>
            <a:round/>
            <a:headEnd type="none" w="med" len="med"/>
            <a:tailEnd type="none" w="med" len="med"/>
          </a:ln>
          <a:effectLst/>
        </p:spPr>
        <p:txBody>
          <a:bodyPr vert="horz" wrap="none" lIns="92075" tIns="46038" rIns="92075" bIns="46038"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6" name="TextBox 5"/>
          <p:cNvSpPr txBox="1"/>
          <p:nvPr/>
        </p:nvSpPr>
        <p:spPr>
          <a:xfrm>
            <a:off x="152400" y="5638800"/>
            <a:ext cx="4868705" cy="369332"/>
          </a:xfrm>
          <a:prstGeom prst="rect">
            <a:avLst/>
          </a:prstGeom>
          <a:noFill/>
        </p:spPr>
        <p:txBody>
          <a:bodyPr wrap="none" rtlCol="0">
            <a:spAutoFit/>
          </a:bodyPr>
          <a:lstStyle/>
          <a:p>
            <a:r>
              <a:rPr lang="en-US" sz="1800" dirty="0" err="1" smtClean="0">
                <a:solidFill>
                  <a:srgbClr val="0000FF"/>
                </a:solidFill>
              </a:rPr>
              <a:t>Wark</a:t>
            </a:r>
            <a:r>
              <a:rPr lang="en-US" sz="1800" dirty="0" smtClean="0">
                <a:solidFill>
                  <a:srgbClr val="0000FF"/>
                </a:solidFill>
              </a:rPr>
              <a:t>, Thermodynamics, McGraw-Hill, © 1983</a:t>
            </a:r>
            <a:endParaRPr lang="en-US" sz="1800" dirty="0">
              <a:solidFill>
                <a:srgbClr val="0000FF"/>
              </a:solidFill>
            </a:endParaRPr>
          </a:p>
        </p:txBody>
      </p:sp>
      <p:sp>
        <p:nvSpPr>
          <p:cNvPr id="7" name="Rounded Rectangular Callout 6"/>
          <p:cNvSpPr/>
          <p:nvPr/>
        </p:nvSpPr>
        <p:spPr bwMode="auto">
          <a:xfrm>
            <a:off x="0" y="0"/>
            <a:ext cx="2918780" cy="1981200"/>
          </a:xfrm>
          <a:prstGeom prst="wedgeRoundRectCallout">
            <a:avLst>
              <a:gd name="adj1" fmla="val 85757"/>
              <a:gd name="adj2" fmla="val 61018"/>
              <a:gd name="adj3" fmla="val 16667"/>
            </a:avLst>
          </a:prstGeom>
          <a:ln w="19050">
            <a:solidFill>
              <a:srgbClr val="E1BB19"/>
            </a:solidFill>
            <a:headEnd type="none" w="med" len="med"/>
            <a:tailEnd type="none" w="med" len="med"/>
          </a:ln>
          <a:effectLst>
            <a:outerShdw blurRad="127000" dist="38100" dir="2700000" sx="101000" sy="101000" algn="tl" rotWithShape="0">
              <a:prstClr val="black">
                <a:alpha val="66000"/>
              </a:prstClr>
            </a:outerShdw>
          </a:effectLst>
        </p:spPr>
        <p:style>
          <a:lnRef idx="1">
            <a:schemeClr val="accent5"/>
          </a:lnRef>
          <a:fillRef idx="2">
            <a:schemeClr val="accent5"/>
          </a:fillRef>
          <a:effectRef idx="1">
            <a:schemeClr val="accent5"/>
          </a:effectRef>
          <a:fontRef idx="minor">
            <a:schemeClr val="dk1"/>
          </a:fontRef>
        </p:style>
        <p:txBody>
          <a:bodyPr vert="horz" wrap="square" lIns="45720" tIns="45720" rIns="45720" bIns="45720" numCol="1" rtlCol="0" anchor="ctr" anchorCtr="0" compatLnSpc="1">
            <a:prstTxWarp prst="textNoShape">
              <a:avLst/>
            </a:prstTxWarp>
            <a:noAutofit/>
          </a:bodyPr>
          <a:lstStyle/>
          <a:p>
            <a:pPr marR="0" algn="ctr" defTabSz="914400" eaLnBrk="0" latinLnBrk="0" hangingPunct="0">
              <a:lnSpc>
                <a:spcPct val="100000"/>
              </a:lnSpc>
              <a:buClrTx/>
              <a:buSzTx/>
              <a:tabLst/>
            </a:pPr>
            <a:r>
              <a:rPr lang="en-US" i="1" dirty="0" smtClean="0">
                <a:solidFill>
                  <a:srgbClr val="C00000"/>
                </a:solidFill>
                <a:latin typeface="Times" pitchFamily="18" charset="0"/>
              </a:rPr>
              <a:t>Prefer </a:t>
            </a:r>
            <a:r>
              <a:rPr lang="en-US" i="1" dirty="0" smtClean="0">
                <a:solidFill>
                  <a:srgbClr val="C00000"/>
                </a:solidFill>
                <a:latin typeface="Times" pitchFamily="18" charset="0"/>
              </a:rPr>
              <a:t>one that is</a:t>
            </a:r>
            <a:br>
              <a:rPr lang="en-US" i="1" dirty="0" smtClean="0">
                <a:solidFill>
                  <a:srgbClr val="C00000"/>
                </a:solidFill>
                <a:latin typeface="Times" pitchFamily="18" charset="0"/>
              </a:rPr>
            </a:br>
            <a:r>
              <a:rPr lang="en-US" i="1" dirty="0" smtClean="0">
                <a:solidFill>
                  <a:srgbClr val="C00000"/>
                </a:solidFill>
                <a:latin typeface="Times" pitchFamily="18" charset="0"/>
              </a:rPr>
              <a:t>in the form x = y;</a:t>
            </a:r>
            <a:r>
              <a:rPr lang="en-US" dirty="0" smtClean="0">
                <a:solidFill>
                  <a:srgbClr val="C00000"/>
                </a:solidFill>
                <a:latin typeface="Times" pitchFamily="18" charset="0"/>
              </a:rPr>
              <a:t> </a:t>
            </a:r>
            <a:br>
              <a:rPr lang="en-US" dirty="0" smtClean="0">
                <a:solidFill>
                  <a:srgbClr val="C00000"/>
                </a:solidFill>
                <a:latin typeface="Times" pitchFamily="18" charset="0"/>
              </a:rPr>
            </a:br>
            <a:r>
              <a:rPr lang="en-US" i="1" dirty="0" smtClean="0">
                <a:solidFill>
                  <a:srgbClr val="C00000"/>
                </a:solidFill>
                <a:latin typeface="Times" pitchFamily="18" charset="0"/>
              </a:rPr>
              <a:t>then you can simply</a:t>
            </a:r>
            <a:br>
              <a:rPr lang="en-US" i="1" dirty="0" smtClean="0">
                <a:solidFill>
                  <a:srgbClr val="C00000"/>
                </a:solidFill>
                <a:latin typeface="Times" pitchFamily="18" charset="0"/>
              </a:rPr>
            </a:br>
            <a:r>
              <a:rPr lang="en-US" i="1" dirty="0" smtClean="0">
                <a:solidFill>
                  <a:srgbClr val="C00000"/>
                </a:solidFill>
                <a:latin typeface="Times" pitchFamily="18" charset="0"/>
              </a:rPr>
              <a:t>multiply by x/y = </a:t>
            </a:r>
            <a:r>
              <a:rPr lang="en-US" dirty="0" smtClean="0">
                <a:solidFill>
                  <a:srgbClr val="C00000"/>
                </a:solidFill>
                <a:latin typeface="Times" pitchFamily="18" charset="0"/>
              </a:rPr>
              <a:t>1.</a:t>
            </a:r>
          </a:p>
          <a:p>
            <a:pPr marR="0" algn="ctr" defTabSz="914400" eaLnBrk="0" latinLnBrk="0" hangingPunct="0">
              <a:lnSpc>
                <a:spcPct val="100000"/>
              </a:lnSpc>
              <a:buClrTx/>
              <a:buSzTx/>
              <a:tabLst/>
            </a:pPr>
            <a:endParaRPr lang="en-US" dirty="0" smtClean="0">
              <a:solidFill>
                <a:srgbClr val="C00000"/>
              </a:solidFill>
              <a:latin typeface="Times" pitchFamily="18" charset="0"/>
            </a:endParaRPr>
          </a:p>
          <a:p>
            <a:pPr marR="0" algn="ctr" defTabSz="914400" eaLnBrk="0" latinLnBrk="0" hangingPunct="0">
              <a:lnSpc>
                <a:spcPct val="100000"/>
              </a:lnSpc>
              <a:buClrTx/>
              <a:buSzTx/>
              <a:tabLst/>
            </a:pPr>
            <a:r>
              <a:rPr lang="en-US" dirty="0" smtClean="0">
                <a:solidFill>
                  <a:srgbClr val="C00000"/>
                </a:solidFill>
                <a:latin typeface="Times" pitchFamily="18" charset="0"/>
              </a:rPr>
              <a:t>1 in/2.540 cm = 1</a:t>
            </a:r>
          </a:p>
        </p:txBody>
      </p:sp>
      <p:sp>
        <p:nvSpPr>
          <p:cNvPr id="8" name="Rounded Rectangular Callout 7"/>
          <p:cNvSpPr/>
          <p:nvPr/>
        </p:nvSpPr>
        <p:spPr bwMode="auto">
          <a:xfrm>
            <a:off x="169751" y="4056069"/>
            <a:ext cx="3352800" cy="1420985"/>
          </a:xfrm>
          <a:prstGeom prst="wedgeRoundRectCallout">
            <a:avLst>
              <a:gd name="adj1" fmla="val 56496"/>
              <a:gd name="adj2" fmla="val -88974"/>
              <a:gd name="adj3" fmla="val 16667"/>
            </a:avLst>
          </a:prstGeom>
          <a:ln w="19050">
            <a:solidFill>
              <a:srgbClr val="E1BB19"/>
            </a:solidFill>
            <a:headEnd type="none" w="med" len="med"/>
            <a:tailEnd type="none" w="med" len="med"/>
          </a:ln>
          <a:effectLst>
            <a:outerShdw blurRad="127000" dist="38100" dir="2700000" sx="101000" sy="101000" algn="tl" rotWithShape="0">
              <a:prstClr val="black">
                <a:alpha val="66000"/>
              </a:prstClr>
            </a:outerShdw>
          </a:effectLst>
        </p:spPr>
        <p:style>
          <a:lnRef idx="1">
            <a:schemeClr val="accent5"/>
          </a:lnRef>
          <a:fillRef idx="2">
            <a:schemeClr val="accent5"/>
          </a:fillRef>
          <a:effectRef idx="1">
            <a:schemeClr val="accent5"/>
          </a:effectRef>
          <a:fontRef idx="minor">
            <a:schemeClr val="dk1"/>
          </a:fontRef>
        </p:style>
        <p:txBody>
          <a:bodyPr vert="horz" wrap="square" lIns="45720" tIns="45720" rIns="45720" bIns="45720" numCol="1" rtlCol="0" anchor="ctr" anchorCtr="0" compatLnSpc="1">
            <a:prstTxWarp prst="textNoShape">
              <a:avLst/>
            </a:prstTxWarp>
            <a:noAutofit/>
          </a:bodyPr>
          <a:lstStyle/>
          <a:p>
            <a:pPr marR="0" algn="ctr" defTabSz="914400" eaLnBrk="0" latinLnBrk="0" hangingPunct="0">
              <a:lnSpc>
                <a:spcPct val="100000"/>
              </a:lnSpc>
              <a:buClrTx/>
              <a:buSzTx/>
              <a:tabLst/>
            </a:pPr>
            <a:r>
              <a:rPr lang="en-US" i="1" dirty="0" smtClean="0">
                <a:solidFill>
                  <a:srgbClr val="C00000"/>
                </a:solidFill>
                <a:latin typeface="Times" pitchFamily="18" charset="0"/>
              </a:rPr>
              <a:t>It  should  differentiate </a:t>
            </a:r>
          </a:p>
          <a:p>
            <a:pPr marR="0" algn="ctr" defTabSz="914400" eaLnBrk="0" latinLnBrk="0" hangingPunct="0">
              <a:lnSpc>
                <a:spcPct val="100000"/>
              </a:lnSpc>
              <a:buClrTx/>
              <a:buSzTx/>
              <a:tabLst/>
            </a:pPr>
            <a:r>
              <a:rPr lang="en-US" i="1" dirty="0" smtClean="0">
                <a:solidFill>
                  <a:srgbClr val="C00000"/>
                </a:solidFill>
                <a:latin typeface="Times" pitchFamily="18" charset="0"/>
              </a:rPr>
              <a:t>between  mass  and  weight.</a:t>
            </a:r>
          </a:p>
          <a:p>
            <a:pPr marR="0" algn="ctr" defTabSz="914400" eaLnBrk="0" latinLnBrk="0" hangingPunct="0">
              <a:lnSpc>
                <a:spcPct val="100000"/>
              </a:lnSpc>
              <a:buClrTx/>
              <a:buSzTx/>
              <a:tabLst/>
            </a:pPr>
            <a:endParaRPr lang="en-US" i="1" dirty="0" smtClean="0">
              <a:solidFill>
                <a:srgbClr val="C00000"/>
              </a:solidFill>
              <a:latin typeface="Times" pitchFamily="18" charset="0"/>
            </a:endParaRPr>
          </a:p>
          <a:p>
            <a:pPr marR="0" algn="ctr" defTabSz="914400" eaLnBrk="0" latinLnBrk="0" hangingPunct="0">
              <a:lnSpc>
                <a:spcPct val="100000"/>
              </a:lnSpc>
              <a:buClrTx/>
              <a:buSzTx/>
              <a:tabLst/>
            </a:pPr>
            <a:r>
              <a:rPr lang="en-US" i="1" dirty="0" smtClean="0">
                <a:solidFill>
                  <a:srgbClr val="C00000"/>
                </a:solidFill>
                <a:latin typeface="Times" pitchFamily="18" charset="0"/>
              </a:rPr>
              <a:t>F=</a:t>
            </a:r>
            <a:r>
              <a:rPr lang="en-US" i="1" dirty="0" err="1" smtClean="0">
                <a:solidFill>
                  <a:srgbClr val="C00000"/>
                </a:solidFill>
                <a:latin typeface="Times" pitchFamily="18" charset="0"/>
              </a:rPr>
              <a:t>m</a:t>
            </a:r>
            <a:r>
              <a:rPr lang="en-US" i="1" dirty="0" err="1" smtClean="0">
                <a:solidFill>
                  <a:srgbClr val="C00000"/>
                </a:solidFill>
                <a:latin typeface="Times" pitchFamily="18" charset="0"/>
                <a:sym typeface="Symbol"/>
              </a:rPr>
              <a:t></a:t>
            </a:r>
            <a:r>
              <a:rPr lang="en-US" i="1" dirty="0" err="1" smtClean="0">
                <a:solidFill>
                  <a:srgbClr val="C00000"/>
                </a:solidFill>
                <a:latin typeface="Times" pitchFamily="18" charset="0"/>
              </a:rPr>
              <a:t>a</a:t>
            </a:r>
            <a:endParaRPr lang="en-US" dirty="0" smtClean="0">
              <a:solidFill>
                <a:srgbClr val="C00000"/>
              </a:solidFill>
              <a:latin typeface="Times" pitchFamily="18" charset="0"/>
            </a:endParaRPr>
          </a:p>
        </p:txBody>
      </p:sp>
      <p:sp>
        <p:nvSpPr>
          <p:cNvPr id="9" name="Rounded Rectangular Callout 8"/>
          <p:cNvSpPr/>
          <p:nvPr/>
        </p:nvSpPr>
        <p:spPr bwMode="auto">
          <a:xfrm>
            <a:off x="5455315" y="906691"/>
            <a:ext cx="1574605" cy="974155"/>
          </a:xfrm>
          <a:prstGeom prst="wedgeRoundRectCallout">
            <a:avLst>
              <a:gd name="adj1" fmla="val -106699"/>
              <a:gd name="adj2" fmla="val 149621"/>
              <a:gd name="adj3" fmla="val 16667"/>
            </a:avLst>
          </a:prstGeom>
          <a:ln w="19050">
            <a:solidFill>
              <a:srgbClr val="E1BB19"/>
            </a:solidFill>
            <a:headEnd type="none" w="med" len="med"/>
            <a:tailEnd type="none" w="med" len="med"/>
          </a:ln>
          <a:effectLst>
            <a:outerShdw blurRad="127000" dist="38100" dir="2700000" sx="101000" sy="101000" algn="tl" rotWithShape="0">
              <a:prstClr val="black">
                <a:alpha val="66000"/>
              </a:prstClr>
            </a:outerShdw>
          </a:effectLst>
        </p:spPr>
        <p:style>
          <a:lnRef idx="1">
            <a:schemeClr val="accent5"/>
          </a:lnRef>
          <a:fillRef idx="2">
            <a:schemeClr val="accent5"/>
          </a:fillRef>
          <a:effectRef idx="1">
            <a:schemeClr val="accent5"/>
          </a:effectRef>
          <a:fontRef idx="minor">
            <a:schemeClr val="dk1"/>
          </a:fontRef>
        </p:style>
        <p:txBody>
          <a:bodyPr vert="horz" wrap="square" lIns="45720" tIns="45720" rIns="45720" bIns="45720" numCol="1" rtlCol="0" anchor="ctr" anchorCtr="0" compatLnSpc="1">
            <a:prstTxWarp prst="textNoShape">
              <a:avLst/>
            </a:prstTxWarp>
            <a:noAutofit/>
          </a:bodyPr>
          <a:lstStyle/>
          <a:p>
            <a:pPr marR="0" algn="ctr" defTabSz="914400" eaLnBrk="0" latinLnBrk="0" hangingPunct="0">
              <a:lnSpc>
                <a:spcPct val="100000"/>
              </a:lnSpc>
              <a:buClrTx/>
              <a:buSzTx/>
              <a:tabLst/>
            </a:pPr>
            <a:r>
              <a:rPr lang="en-US" i="1" dirty="0" smtClean="0">
                <a:solidFill>
                  <a:srgbClr val="C00000"/>
                </a:solidFill>
                <a:latin typeface="Times" pitchFamily="18" charset="0"/>
              </a:rPr>
              <a:t>Pound mass</a:t>
            </a:r>
            <a:br>
              <a:rPr lang="en-US" i="1" dirty="0" smtClean="0">
                <a:solidFill>
                  <a:srgbClr val="C00000"/>
                </a:solidFill>
                <a:latin typeface="Times" pitchFamily="18" charset="0"/>
              </a:rPr>
            </a:br>
            <a:r>
              <a:rPr lang="en-US" i="1" dirty="0" smtClean="0">
                <a:solidFill>
                  <a:srgbClr val="C00000"/>
                </a:solidFill>
                <a:latin typeface="Times" pitchFamily="18" charset="0"/>
              </a:rPr>
              <a:t>(</a:t>
            </a:r>
            <a:r>
              <a:rPr lang="en-US" i="1" dirty="0" err="1" smtClean="0">
                <a:solidFill>
                  <a:srgbClr val="C00000"/>
                </a:solidFill>
                <a:latin typeface="Times" pitchFamily="18" charset="0"/>
              </a:rPr>
              <a:t>lbm</a:t>
            </a:r>
            <a:r>
              <a:rPr lang="en-US" i="1" dirty="0" smtClean="0">
                <a:solidFill>
                  <a:srgbClr val="C00000"/>
                </a:solidFill>
                <a:latin typeface="Times" pitchFamily="18" charset="0"/>
              </a:rPr>
              <a:t>)</a:t>
            </a:r>
            <a:endParaRPr lang="en-US" dirty="0" smtClean="0">
              <a:solidFill>
                <a:srgbClr val="C00000"/>
              </a:solidFill>
              <a:latin typeface="Times" pitchFamily="18" charset="0"/>
            </a:endParaRPr>
          </a:p>
        </p:txBody>
      </p:sp>
      <p:sp>
        <p:nvSpPr>
          <p:cNvPr id="10" name="Rounded Rectangular Callout 9"/>
          <p:cNvSpPr/>
          <p:nvPr/>
        </p:nvSpPr>
        <p:spPr bwMode="auto">
          <a:xfrm>
            <a:off x="5496606" y="5387655"/>
            <a:ext cx="1574605" cy="974155"/>
          </a:xfrm>
          <a:prstGeom prst="wedgeRoundRectCallout">
            <a:avLst>
              <a:gd name="adj1" fmla="val -106699"/>
              <a:gd name="adj2" fmla="val -218300"/>
              <a:gd name="adj3" fmla="val 16667"/>
            </a:avLst>
          </a:prstGeom>
          <a:ln w="19050">
            <a:solidFill>
              <a:srgbClr val="E1BB19"/>
            </a:solidFill>
            <a:headEnd type="none" w="med" len="med"/>
            <a:tailEnd type="none" w="med" len="med"/>
          </a:ln>
          <a:effectLst>
            <a:outerShdw blurRad="127000" dist="38100" dir="2700000" sx="101000" sy="101000" algn="tl" rotWithShape="0">
              <a:prstClr val="black">
                <a:alpha val="66000"/>
              </a:prstClr>
            </a:outerShdw>
          </a:effectLst>
        </p:spPr>
        <p:style>
          <a:lnRef idx="1">
            <a:schemeClr val="accent5"/>
          </a:lnRef>
          <a:fillRef idx="2">
            <a:schemeClr val="accent5"/>
          </a:fillRef>
          <a:effectRef idx="1">
            <a:schemeClr val="accent5"/>
          </a:effectRef>
          <a:fontRef idx="minor">
            <a:schemeClr val="dk1"/>
          </a:fontRef>
        </p:style>
        <p:txBody>
          <a:bodyPr vert="horz" wrap="square" lIns="45720" tIns="45720" rIns="45720" bIns="45720" numCol="1" rtlCol="0" anchor="ctr" anchorCtr="0" compatLnSpc="1">
            <a:prstTxWarp prst="textNoShape">
              <a:avLst/>
            </a:prstTxWarp>
            <a:noAutofit/>
          </a:bodyPr>
          <a:lstStyle/>
          <a:p>
            <a:pPr marR="0" algn="ctr" defTabSz="914400" eaLnBrk="0" latinLnBrk="0" hangingPunct="0">
              <a:lnSpc>
                <a:spcPct val="100000"/>
              </a:lnSpc>
              <a:buClrTx/>
              <a:buSzTx/>
              <a:tabLst/>
            </a:pPr>
            <a:r>
              <a:rPr lang="en-US" i="1" dirty="0" smtClean="0">
                <a:solidFill>
                  <a:srgbClr val="C00000"/>
                </a:solidFill>
                <a:latin typeface="Times" pitchFamily="18" charset="0"/>
              </a:rPr>
              <a:t>Pound force</a:t>
            </a:r>
            <a:br>
              <a:rPr lang="en-US" i="1" dirty="0" smtClean="0">
                <a:solidFill>
                  <a:srgbClr val="C00000"/>
                </a:solidFill>
                <a:latin typeface="Times" pitchFamily="18" charset="0"/>
              </a:rPr>
            </a:br>
            <a:r>
              <a:rPr lang="en-US" i="1" dirty="0" smtClean="0">
                <a:solidFill>
                  <a:srgbClr val="C00000"/>
                </a:solidFill>
                <a:latin typeface="Times" pitchFamily="18" charset="0"/>
              </a:rPr>
              <a:t>(</a:t>
            </a:r>
            <a:r>
              <a:rPr lang="en-US" i="1" dirty="0" err="1" smtClean="0">
                <a:solidFill>
                  <a:srgbClr val="C00000"/>
                </a:solidFill>
                <a:latin typeface="Times" pitchFamily="18" charset="0"/>
              </a:rPr>
              <a:t>lbf</a:t>
            </a:r>
            <a:r>
              <a:rPr lang="en-US" i="1" dirty="0" smtClean="0">
                <a:solidFill>
                  <a:srgbClr val="C00000"/>
                </a:solidFill>
                <a:latin typeface="Times" pitchFamily="18" charset="0"/>
              </a:rPr>
              <a:t>)</a:t>
            </a:r>
            <a:endParaRPr lang="en-US" dirty="0" smtClean="0">
              <a:solidFill>
                <a:srgbClr val="C00000"/>
              </a:solidFill>
              <a:latin typeface="Times"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2650" y="6216650"/>
            <a:ext cx="487363" cy="487363"/>
          </a:xfrm>
          <a:prstGeom prst="rect">
            <a:avLst/>
          </a:prstGeom>
        </p:spPr>
      </p:pic>
    </p:spTree>
    <p:custDataLst>
      <p:tags r:id="rId1"/>
    </p:custDataLst>
    <p:extLst>
      <p:ext uri="{BB962C8B-B14F-4D97-AF65-F5344CB8AC3E}">
        <p14:creationId xmlns:p14="http://schemas.microsoft.com/office/powerpoint/2010/main" val="1294745435"/>
      </p:ext>
    </p:extLst>
  </p:cSld>
  <p:clrMapOvr>
    <a:masterClrMapping/>
  </p:clrMapOvr>
  <p:transition spd="med" advTm="9621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7" grpId="0" animBg="1"/>
      <p:bldP spid="8" grpId="0" animBg="1"/>
      <p:bldP spid="9" grpId="0" animBg="1"/>
      <p:bldP spid="10" grpId="0" animBg="1"/>
    </p:bldLst>
  </p:timing>
  <p:extLst>
    <p:ext uri="{3A86A75C-4F4B-4683-9AE1-C65F6400EC91}">
      <p14:laserTraceLst xmlns:p14="http://schemas.microsoft.com/office/powerpoint/2010/main">
        <p14:tracePtLst>
          <p14:tracePt t="22412" x="4206875" y="2028825"/>
          <p14:tracePt t="24356" x="4229100" y="2028825"/>
          <p14:tracePt t="24363" x="4240213" y="2028825"/>
          <p14:tracePt t="24372" x="4257675" y="2028825"/>
          <p14:tracePt t="24372" x="4275138" y="2028825"/>
          <p14:tracePt t="24388" x="4332288" y="2028825"/>
          <p14:tracePt t="24403" x="4451350" y="2028825"/>
          <p14:tracePt t="24419" x="4664075" y="2028825"/>
          <p14:tracePt t="24436" x="4765675" y="2028825"/>
          <p14:tracePt t="24453" x="4783138" y="2028825"/>
          <p14:tracePt t="24565" x="4794250" y="2028825"/>
          <p14:tracePt t="24573" x="4806950" y="2028825"/>
          <p14:tracePt t="24605" x="4818063" y="2028825"/>
          <p14:tracePt t="24613" x="4840288" y="2028825"/>
          <p14:tracePt t="24622" x="4886325" y="2035175"/>
          <p14:tracePt t="24636" x="4972050" y="2039938"/>
          <p14:tracePt t="24636" x="5178425" y="2046288"/>
          <p14:tracePt t="24653" x="5394325" y="2057400"/>
          <p14:tracePt t="24670" x="5697538" y="2057400"/>
          <p14:tracePt t="24686" x="5732463" y="2057400"/>
          <p14:tracePt t="25848" x="5737225" y="2057400"/>
          <p14:tracePt t="25890" x="5743575" y="2057400"/>
          <p14:tracePt t="25898" x="5749925" y="2057400"/>
          <p14:tracePt t="25916" x="5754688" y="2057400"/>
          <p14:tracePt t="26051" x="5761038" y="2057400"/>
          <p14:tracePt t="26084" x="5765800" y="2057400"/>
          <p14:tracePt t="26140" x="5765800" y="2051050"/>
          <p14:tracePt t="26164" x="5772150" y="2051050"/>
          <p14:tracePt t="26172" x="5778500" y="2051050"/>
          <p14:tracePt t="26197" x="5783263" y="2051050"/>
          <p14:tracePt t="26923" x="5789613" y="2051050"/>
          <p14:tracePt t="26937" x="5794375" y="2051050"/>
          <p14:tracePt t="26940" x="5818188" y="2046288"/>
          <p14:tracePt t="26956" x="5864225" y="2046288"/>
          <p14:tracePt t="26972" x="5937250" y="2046288"/>
          <p14:tracePt t="26989" x="5983288" y="2039938"/>
          <p14:tracePt t="27006" x="6029325" y="2039938"/>
          <p14:tracePt t="27022" x="6080125" y="2035175"/>
          <p14:tracePt t="27039" x="6115050" y="2035175"/>
          <p14:tracePt t="27056" x="6132513" y="2035175"/>
          <p14:tracePt t="27609" x="6132513" y="2022475"/>
          <p14:tracePt t="27617" x="6143625" y="2006600"/>
          <p14:tracePt t="27633" x="6161088" y="1943100"/>
          <p14:tracePt t="27641" x="6165850" y="1903413"/>
          <p14:tracePt t="27641" x="6165850" y="1863725"/>
          <p14:tracePt t="27656" x="6154738" y="1771650"/>
          <p14:tracePt t="27673" x="6126163" y="1679575"/>
          <p14:tracePt t="27690" x="6011863" y="1520825"/>
          <p14:tracePt t="27706" x="5903913" y="1422400"/>
          <p14:tracePt t="27723" x="5789613" y="1336675"/>
          <p14:tracePt t="27740" x="5664200" y="1279525"/>
          <p14:tracePt t="27756" x="5503863" y="1228725"/>
          <p14:tracePt t="27773" x="5343525" y="1211263"/>
          <p14:tracePt t="27790" x="5160963" y="1182688"/>
          <p14:tracePt t="27806" x="4903788" y="1165225"/>
          <p14:tracePt t="27823" x="4829175" y="1165225"/>
          <p14:tracePt t="27840" x="4789488" y="1165225"/>
          <p14:tracePt t="27856" x="4765675" y="1165225"/>
          <p14:tracePt t="27873" x="4754563" y="1165225"/>
          <p14:tracePt t="27890" x="4749800" y="1165225"/>
          <p14:tracePt t="27932" x="4743450" y="1165225"/>
          <p14:tracePt t="27932" x="4725988" y="1171575"/>
          <p14:tracePt t="27948" x="4664075" y="1206500"/>
          <p14:tracePt t="27962" x="4532313" y="1250950"/>
          <p14:tracePt t="27973" x="4349750" y="1303338"/>
          <p14:tracePt t="27990" x="4171950" y="1331913"/>
          <p14:tracePt t="28006" x="3978275" y="1343025"/>
          <p14:tracePt t="28023" x="3663950" y="1360488"/>
          <p14:tracePt t="28040" x="3594100" y="1365250"/>
          <p14:tracePt t="28056" x="3536950" y="1371600"/>
          <p14:tracePt t="28073" x="3514725" y="1371600"/>
          <p14:tracePt t="28198" x="3514725" y="1382713"/>
          <p14:tracePt t="28206" x="3514725" y="1406525"/>
          <p14:tracePt t="28214" x="3514725" y="1422400"/>
          <p14:tracePt t="28223" x="3514725" y="1485900"/>
          <p14:tracePt t="28240" x="3514725" y="1520825"/>
          <p14:tracePt t="28240" x="3503613" y="1589088"/>
          <p14:tracePt t="28257" x="3497263" y="1651000"/>
          <p14:tracePt t="28273" x="3497263" y="1685925"/>
          <p14:tracePt t="28290" x="3497263" y="1692275"/>
          <p14:tracePt t="28392" x="3503613" y="1708150"/>
          <p14:tracePt t="28400" x="3549650" y="1749425"/>
          <p14:tracePt t="28408" x="3622675" y="1789113"/>
          <p14:tracePt t="28408" x="3686175" y="1835150"/>
          <p14:tracePt t="28424" x="4217988" y="2022475"/>
          <p14:tracePt t="28440" x="4503738" y="2092325"/>
          <p14:tracePt t="28457" x="4886325" y="2149475"/>
          <p14:tracePt t="28473" x="5332413" y="2182813"/>
          <p14:tracePt t="28490" x="5715000" y="2193925"/>
          <p14:tracePt t="28507" x="6372225" y="2120900"/>
          <p14:tracePt t="28524" x="6561138" y="2079625"/>
          <p14:tracePt t="28540" x="6618288" y="2068513"/>
          <p14:tracePt t="28557" x="6623050" y="2063750"/>
          <p14:tracePt t="28973" x="6607175" y="2063750"/>
          <p14:tracePt t="28981" x="6594475" y="2074863"/>
          <p14:tracePt t="28991" x="6578600" y="2085975"/>
          <p14:tracePt t="28991" x="6561138" y="2092325"/>
          <p14:tracePt t="29007" x="6554788" y="2097088"/>
          <p14:tracePt t="29341" x="0" y="0"/>
        </p14:tracePtLst>
        <p14:tracePtLst>
          <p14:tracePt t="57019" x="2771775" y="1720850"/>
          <p14:tracePt t="57027" x="2771775" y="1714500"/>
          <p14:tracePt t="57035" x="2771775" y="1708150"/>
          <p14:tracePt t="57043" x="2771775" y="1692275"/>
          <p14:tracePt t="57051" x="2760663" y="1668463"/>
          <p14:tracePt t="57075" x="2754313" y="1657350"/>
          <p14:tracePt t="57084" x="2743200" y="1646238"/>
          <p14:tracePt t="57100" x="2736850" y="1628775"/>
          <p14:tracePt t="57116" x="2720975" y="1617663"/>
          <p14:tracePt t="57132" x="2708275" y="1606550"/>
          <p14:tracePt t="57148" x="2674938" y="1589088"/>
          <p14:tracePt t="57181" x="2646363" y="1577975"/>
          <p14:tracePt t="57190" x="2622550" y="1571625"/>
          <p14:tracePt t="57198" x="2611438" y="1565275"/>
          <p14:tracePt t="57231" x="2593975" y="1565275"/>
          <p14:tracePt t="57234" x="2582863" y="1565275"/>
          <p14:tracePt t="57253" x="2543175" y="1565275"/>
          <p14:tracePt t="57269" x="2514600" y="1577975"/>
          <p14:tracePt t="57281" x="2468563" y="1593850"/>
          <p14:tracePt t="57298" x="2422525" y="1617663"/>
          <p14:tracePt t="57315" x="2389188" y="1639888"/>
          <p14:tracePt t="57331" x="2365375" y="1663700"/>
          <p14:tracePt t="57348" x="2360613" y="1668463"/>
          <p14:tracePt t="57365" x="2360613" y="1685925"/>
          <p14:tracePt t="57381" x="2349500" y="1708150"/>
          <p14:tracePt t="57398" x="2349500" y="1720850"/>
          <p14:tracePt t="57415" x="2336800" y="1743075"/>
          <p14:tracePt t="57431" x="2332038" y="1754188"/>
          <p14:tracePt t="57448" x="2332038" y="1782763"/>
          <p14:tracePt t="57465" x="2325688" y="1851025"/>
          <p14:tracePt t="57481" x="2320925" y="1897063"/>
          <p14:tracePt t="57498" x="2320925" y="1931988"/>
          <p14:tracePt t="57516" x="2320925" y="1965325"/>
          <p14:tracePt t="57531" x="2320925" y="1978025"/>
          <p14:tracePt t="57548" x="2320925" y="2006600"/>
          <p14:tracePt t="57565" x="2343150" y="2022475"/>
          <p14:tracePt t="57581" x="2378075" y="2051050"/>
          <p14:tracePt t="57598" x="2417763" y="2074863"/>
          <p14:tracePt t="57615" x="2474913" y="2097088"/>
          <p14:tracePt t="57631" x="2543175" y="2120900"/>
          <p14:tracePt t="57648" x="2589213" y="2132013"/>
          <p14:tracePt t="57665" x="2617788" y="2132013"/>
          <p14:tracePt t="57682" x="2640013" y="2132013"/>
          <p14:tracePt t="57785" x="2646363" y="2132013"/>
          <p14:tracePt t="57793" x="2657475" y="2132013"/>
          <p14:tracePt t="57802" x="2663825" y="2132013"/>
          <p14:tracePt t="57815" x="2668588" y="2125663"/>
          <p14:tracePt t="57815" x="2679700" y="2120900"/>
          <p14:tracePt t="57831" x="2686050" y="2114550"/>
          <p14:tracePt t="57848" x="2708275" y="2114550"/>
          <p14:tracePt t="57865" x="2714625" y="2114550"/>
          <p14:tracePt t="57963" x="2725738" y="2092325"/>
          <p14:tracePt t="57975" x="2732088" y="2057400"/>
          <p14:tracePt t="57976" x="2732088" y="2028825"/>
          <p14:tracePt t="57982" x="2743200" y="1954213"/>
          <p14:tracePt t="57998" x="2765425" y="1892300"/>
          <p14:tracePt t="58015" x="2771775" y="1839913"/>
          <p14:tracePt t="58032" x="2782888" y="1778000"/>
          <p14:tracePt t="58048" x="2782888" y="1760538"/>
          <p14:tracePt t="58065" x="2782888" y="1743075"/>
          <p14:tracePt t="58082" x="2782888" y="1703388"/>
          <p14:tracePt t="58098" x="2771775" y="1692275"/>
          <p14:tracePt t="58115" x="2765425" y="1668463"/>
          <p14:tracePt t="58150" x="2760663" y="1668463"/>
          <p14:tracePt t="58150" x="2754313" y="1668463"/>
          <p14:tracePt t="58165" x="2754313" y="1651000"/>
          <p14:tracePt t="58182" x="2732088" y="1639888"/>
          <p14:tracePt t="58198" x="2703513" y="1611313"/>
          <p14:tracePt t="58215" x="2679700" y="1593850"/>
          <p14:tracePt t="58233" x="2674938" y="1589088"/>
          <p14:tracePt t="58606" x="0" y="0"/>
        </p14:tracePtLst>
        <p14:tracePtLst>
          <p14:tracePt t="70028" x="4222750" y="3063875"/>
          <p14:tracePt t="70141" x="4229100" y="3057525"/>
          <p14:tracePt t="70149" x="4251325" y="3051175"/>
          <p14:tracePt t="70159" x="4275138" y="3046413"/>
          <p14:tracePt t="70159" x="4321175" y="3040063"/>
          <p14:tracePt t="70176" x="4354513" y="3040063"/>
          <p14:tracePt t="70221" x="4365625" y="3040063"/>
          <p14:tracePt t="70229" x="4371975" y="3040063"/>
          <p14:tracePt t="70238" x="4378325" y="3040063"/>
          <p14:tracePt t="70245" x="4383088" y="3040063"/>
          <p14:tracePt t="70259" x="4389438" y="3040063"/>
          <p14:tracePt t="70276" x="4394200" y="3040063"/>
          <p14:tracePt t="70292" x="4400550" y="3040063"/>
          <p14:tracePt t="70326" x="4406900" y="3040063"/>
          <p14:tracePt t="70407" x="4422775" y="3051175"/>
          <p14:tracePt t="70431" x="4429125" y="3057525"/>
          <p14:tracePt t="70439" x="4435475" y="3057525"/>
          <p14:tracePt t="70447" x="4440238" y="3057525"/>
          <p14:tracePt t="70464" x="4451350" y="3057525"/>
          <p14:tracePt t="70473" x="4464050" y="3057525"/>
          <p14:tracePt t="70482" x="4475163" y="3057525"/>
          <p14:tracePt t="70493" x="4492625" y="3057525"/>
          <p14:tracePt t="70509" x="4521200" y="3063875"/>
          <p14:tracePt t="70526" x="4543425" y="3068638"/>
          <p14:tracePt t="70542" x="4554538" y="3068638"/>
          <p14:tracePt t="70899" x="4554538" y="3079750"/>
          <p14:tracePt t="70907" x="4560888" y="3079750"/>
          <p14:tracePt t="71106" x="0" y="0"/>
        </p14:tracePtLst>
        <p14:tracePtLst>
          <p14:tracePt t="71835" x="4303713" y="3492500"/>
          <p14:tracePt t="72085" x="4314825" y="3492500"/>
          <p14:tracePt t="72093" x="4332288" y="3492500"/>
          <p14:tracePt t="72118" x="4343400" y="3497263"/>
          <p14:tracePt t="72125" x="4349750" y="3497263"/>
          <p14:tracePt t="72149" x="4360863" y="3497263"/>
          <p14:tracePt t="72157" x="4371975" y="3497263"/>
          <p14:tracePt t="72162" x="4394200" y="3497263"/>
          <p14:tracePt t="72177" x="4435475" y="3492500"/>
          <p14:tracePt t="72194" x="4479925" y="3475038"/>
          <p14:tracePt t="72210" x="4521200" y="3457575"/>
          <p14:tracePt t="72227" x="4532313" y="3457575"/>
          <p14:tracePt t="72244" x="4537075" y="3457575"/>
          <p14:tracePt t="72260" x="4543425" y="3457575"/>
          <p14:tracePt t="72277" x="4549775" y="3457575"/>
          <p14:tracePt t="72294" x="4560888" y="3457575"/>
          <p14:tracePt t="72311" x="4589463" y="3457575"/>
          <p14:tracePt t="72327" x="4606925" y="3457575"/>
          <p14:tracePt t="72344" x="4622800" y="3457575"/>
          <p14:tracePt t="72361" x="4635500" y="3457575"/>
          <p14:tracePt t="72377" x="4640263" y="3457575"/>
          <p14:tracePt t="72394" x="4646613" y="3457575"/>
          <p14:tracePt t="72411" x="4657725" y="3457575"/>
          <p14:tracePt t="72427" x="4686300" y="3457575"/>
          <p14:tracePt t="72444" x="4732338" y="3457575"/>
          <p14:tracePt t="72461" x="4772025" y="3457575"/>
          <p14:tracePt t="72477" x="4789488" y="3457575"/>
          <p14:tracePt t="73026" x="0" y="0"/>
        </p14:tracePtLst>
        <p14:tracePtLst>
          <p14:tracePt t="74196" x="5903913" y="3486150"/>
          <p14:tracePt t="74417" x="5921375" y="3486150"/>
          <p14:tracePt t="74425" x="5943600" y="3486150"/>
          <p14:tracePt t="74433" x="5961063" y="3486150"/>
          <p14:tracePt t="74441" x="5978525" y="3486150"/>
          <p14:tracePt t="74446" x="6000750" y="3486150"/>
          <p14:tracePt t="74462" x="6018213" y="3486150"/>
          <p14:tracePt t="74480" x="6040438" y="3486150"/>
          <p14:tracePt t="74495" x="6075363" y="3486150"/>
          <p14:tracePt t="74512" x="6092825" y="3486150"/>
          <p14:tracePt t="74529" x="6108700" y="3486150"/>
          <p14:tracePt t="74546" x="6132513" y="3486150"/>
          <p14:tracePt t="74603" x="6137275" y="3486150"/>
          <p14:tracePt t="74716" x="6143625" y="3486150"/>
          <p14:tracePt t="74724" x="6149975" y="3486150"/>
          <p14:tracePt t="74740" x="6154738" y="3486150"/>
          <p14:tracePt t="74748" x="6161088" y="3486150"/>
          <p14:tracePt t="74764" x="6165850" y="3486150"/>
          <p14:tracePt t="74779" x="6178550" y="3492500"/>
          <p14:tracePt t="74780" x="6183313" y="3492500"/>
          <p14:tracePt t="74796" x="6200775" y="3497263"/>
          <p14:tracePt t="74813" x="6207125" y="3497263"/>
          <p14:tracePt t="75049" x="0" y="0"/>
        </p14:tracePtLst>
        <p14:tracePtLst>
          <p14:tracePt t="78065" x="3789363" y="3914775"/>
          <p14:tracePt t="78067" x="3829050" y="3949700"/>
          <p14:tracePt t="78082" x="3868738" y="3983038"/>
          <p14:tracePt t="78082" x="3932238" y="4022725"/>
          <p14:tracePt t="78098" x="3960813" y="4051300"/>
          <p14:tracePt t="78115" x="3983038" y="4079875"/>
          <p14:tracePt t="78132" x="4035425" y="4137025"/>
          <p14:tracePt t="78148" x="4154488" y="4206875"/>
          <p14:tracePt t="78165" x="4354513" y="4235450"/>
          <p14:tracePt t="78182" x="4600575" y="4240213"/>
          <p14:tracePt t="78198" x="4822825" y="4251325"/>
          <p14:tracePt t="78215" x="4972050" y="4235450"/>
          <p14:tracePt t="78232" x="5046663" y="4206875"/>
          <p14:tracePt t="78248" x="5051425" y="4200525"/>
          <p14:tracePt t="78265" x="5075238" y="4183063"/>
          <p14:tracePt t="78282" x="5172075" y="4149725"/>
          <p14:tracePt t="78299" x="5235575" y="4125913"/>
          <p14:tracePt t="78315" x="5372100" y="4064000"/>
          <p14:tracePt t="78332" x="5378450" y="4064000"/>
          <p14:tracePt t="78420" x="5378450" y="4068763"/>
          <p14:tracePt t="78430" x="5372100" y="4092575"/>
          <p14:tracePt t="78442" x="5354638" y="4125913"/>
          <p14:tracePt t="78445" x="5343525" y="4178300"/>
          <p14:tracePt t="78451" x="5303838" y="4292600"/>
          <p14:tracePt t="78465" x="5280025" y="4411663"/>
          <p14:tracePt t="78482" x="5264150" y="4435475"/>
          <p14:tracePt t="78499" x="5257800" y="4451350"/>
          <p14:tracePt t="78515" x="5240338" y="4468813"/>
          <p14:tracePt t="78532" x="5218113" y="4508500"/>
          <p14:tracePt t="78549" x="5160963" y="4600575"/>
          <p14:tracePt t="78565" x="5068888" y="4818063"/>
          <p14:tracePt t="78582" x="5029200" y="4926013"/>
          <p14:tracePt t="78599" x="5000625" y="5040313"/>
          <p14:tracePt t="78615" x="4978400" y="5086350"/>
          <p14:tracePt t="78632" x="4943475" y="5114925"/>
          <p14:tracePt t="78649" x="4932363" y="5121275"/>
          <p14:tracePt t="78735" x="4926013" y="5126038"/>
          <p14:tracePt t="78743" x="4892675" y="5132388"/>
          <p14:tracePt t="78759" x="4811713" y="5143500"/>
          <p14:tracePt t="78768" x="4772025" y="5149850"/>
          <p14:tracePt t="78776" x="4721225" y="5154613"/>
          <p14:tracePt t="78782" x="4622800" y="5154613"/>
          <p14:tracePt t="78799" x="4572000" y="5154613"/>
          <p14:tracePt t="78816" x="4468813" y="5165725"/>
          <p14:tracePt t="78832" x="4440238" y="5165725"/>
          <p14:tracePt t="78849" x="4343400" y="5172075"/>
          <p14:tracePt t="78866" x="4297363" y="5165725"/>
          <p14:tracePt t="78882" x="4211638" y="5126038"/>
          <p14:tracePt t="78899" x="4068763" y="5035550"/>
          <p14:tracePt t="78916" x="3846513" y="4914900"/>
          <p14:tracePt t="78932" x="3640138" y="4818063"/>
          <p14:tracePt t="78949" x="3451225" y="4737100"/>
          <p14:tracePt t="78966" x="3336925" y="4703763"/>
          <p14:tracePt t="78983" x="3297238" y="4686300"/>
          <p14:tracePt t="78999" x="3286125" y="4668838"/>
          <p14:tracePt t="79034" x="3286125" y="4664075"/>
          <p14:tracePt t="79050" x="3286125" y="4651375"/>
          <p14:tracePt t="79050" x="3292475" y="4629150"/>
          <p14:tracePt t="79066" x="3308350" y="4611688"/>
          <p14:tracePt t="79083" x="3360738" y="4572000"/>
          <p14:tracePt t="79099" x="3406775" y="4543425"/>
          <p14:tracePt t="79116" x="3486150" y="4503738"/>
          <p14:tracePt t="79132" x="3554413" y="4468813"/>
          <p14:tracePt t="79149" x="3594100" y="4446588"/>
          <p14:tracePt t="79167" x="3617913" y="4429125"/>
          <p14:tracePt t="79182" x="3629025" y="4411663"/>
          <p14:tracePt t="79199" x="3635375" y="4411663"/>
          <p14:tracePt t="79291" x="3657600" y="4411663"/>
          <p14:tracePt t="79299" x="3732213" y="4411663"/>
          <p14:tracePt t="79316" x="3771900" y="4411663"/>
          <p14:tracePt t="79317" x="3908425" y="4411663"/>
          <p14:tracePt t="79333" x="3937000" y="4411663"/>
          <p14:tracePt t="79349" x="4064000" y="4418013"/>
          <p14:tracePt t="79366" x="4154488" y="4440238"/>
          <p14:tracePt t="79383" x="4251325" y="4446588"/>
          <p14:tracePt t="79399" x="4297363" y="4451350"/>
          <p14:tracePt t="79416" x="4308475" y="4457700"/>
          <p14:tracePt t="79433" x="4325938" y="4457700"/>
          <p14:tracePt t="79449" x="4343400" y="4468813"/>
          <p14:tracePt t="79466" x="4354513" y="4475163"/>
          <p14:tracePt t="79483" x="4378325" y="4497388"/>
          <p14:tracePt t="79499" x="4394200" y="4514850"/>
          <p14:tracePt t="79516" x="4435475" y="4549775"/>
          <p14:tracePt t="79558" x="4440238" y="4554538"/>
          <p14:tracePt t="79582" x="4451350" y="4554538"/>
          <p14:tracePt t="79598" x="4457700" y="4565650"/>
          <p14:tracePt t="79603" x="4457700" y="4572000"/>
          <p14:tracePt t="79616" x="4457700" y="4578350"/>
          <p14:tracePt t="79617" x="4468813" y="4594225"/>
          <p14:tracePt t="79633" x="4468813" y="4600575"/>
          <p14:tracePt t="79650" x="4468813" y="4618038"/>
          <p14:tracePt t="79666" x="4475163" y="4622800"/>
          <p14:tracePt t="79888" x="0" y="0"/>
        </p14:tracePtLst>
        <p14:tracePtLst>
          <p14:tracePt t="88797" x="6407150" y="1685925"/>
          <p14:tracePt t="89462"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7|3.9|3.7"/>
</p:tagLst>
</file>

<file path=ppt/tags/tag10.xml><?xml version="1.0" encoding="utf-8"?>
<p:tagLst xmlns:a="http://schemas.openxmlformats.org/drawingml/2006/main" xmlns:r="http://schemas.openxmlformats.org/officeDocument/2006/relationships" xmlns:p="http://schemas.openxmlformats.org/presentationml/2006/main">
  <p:tag name="TIMING" val="|30.2"/>
</p:tagLst>
</file>

<file path=ppt/tags/tag11.xml><?xml version="1.0" encoding="utf-8"?>
<p:tagLst xmlns:a="http://schemas.openxmlformats.org/drawingml/2006/main" xmlns:r="http://schemas.openxmlformats.org/officeDocument/2006/relationships" xmlns:p="http://schemas.openxmlformats.org/presentationml/2006/main">
  <p:tag name="TIMING" val="|5.7|1.9|13.2|28|21.5|14.6"/>
</p:tagLst>
</file>

<file path=ppt/tags/tag2.xml><?xml version="1.0" encoding="utf-8"?>
<p:tagLst xmlns:a="http://schemas.openxmlformats.org/drawingml/2006/main" xmlns:r="http://schemas.openxmlformats.org/officeDocument/2006/relationships" xmlns:p="http://schemas.openxmlformats.org/presentationml/2006/main">
  <p:tag name="TIMING" val="|21.2|23.2"/>
</p:tagLst>
</file>

<file path=ppt/tags/tag3.xml><?xml version="1.0" encoding="utf-8"?>
<p:tagLst xmlns:a="http://schemas.openxmlformats.org/drawingml/2006/main" xmlns:r="http://schemas.openxmlformats.org/officeDocument/2006/relationships" xmlns:p="http://schemas.openxmlformats.org/presentationml/2006/main">
  <p:tag name="TIMING" val="|24.3"/>
</p:tagLst>
</file>

<file path=ppt/tags/tag4.xml><?xml version="1.0" encoding="utf-8"?>
<p:tagLst xmlns:a="http://schemas.openxmlformats.org/drawingml/2006/main" xmlns:r="http://schemas.openxmlformats.org/officeDocument/2006/relationships" xmlns:p="http://schemas.openxmlformats.org/presentationml/2006/main">
  <p:tag name="TIMING" val="|29.8|32.4|18|12.3"/>
</p:tagLst>
</file>

<file path=ppt/tags/tag5.xml><?xml version="1.0" encoding="utf-8"?>
<p:tagLst xmlns:a="http://schemas.openxmlformats.org/drawingml/2006/main" xmlns:r="http://schemas.openxmlformats.org/officeDocument/2006/relationships" xmlns:p="http://schemas.openxmlformats.org/presentationml/2006/main">
  <p:tag name="TIMING" val="|17.8"/>
</p:tagLst>
</file>

<file path=ppt/tags/tag6.xml><?xml version="1.0" encoding="utf-8"?>
<p:tagLst xmlns:a="http://schemas.openxmlformats.org/drawingml/2006/main" xmlns:r="http://schemas.openxmlformats.org/officeDocument/2006/relationships" xmlns:p="http://schemas.openxmlformats.org/presentationml/2006/main">
  <p:tag name="TIMING" val="|38.4|33.9|5.1|15.6"/>
</p:tagLst>
</file>

<file path=ppt/tags/tag7.xml><?xml version="1.0" encoding="utf-8"?>
<p:tagLst xmlns:a="http://schemas.openxmlformats.org/drawingml/2006/main" xmlns:r="http://schemas.openxmlformats.org/officeDocument/2006/relationships" xmlns:p="http://schemas.openxmlformats.org/presentationml/2006/main">
  <p:tag name="TIMING" val="|89.7|1.9"/>
</p:tagLst>
</file>

<file path=ppt/tags/tag8.xml><?xml version="1.0" encoding="utf-8"?>
<p:tagLst xmlns:a="http://schemas.openxmlformats.org/drawingml/2006/main" xmlns:r="http://schemas.openxmlformats.org/officeDocument/2006/relationships" xmlns:p="http://schemas.openxmlformats.org/presentationml/2006/main">
  <p:tag name="TIMING" val="|27.4"/>
</p:tagLst>
</file>

<file path=ppt/tags/tag9.xml><?xml version="1.0" encoding="utf-8"?>
<p:tagLst xmlns:a="http://schemas.openxmlformats.org/drawingml/2006/main" xmlns:r="http://schemas.openxmlformats.org/officeDocument/2006/relationships" xmlns:p="http://schemas.openxmlformats.org/presentationml/2006/main">
  <p:tag name="TIMING" val="|24.6"/>
</p:tagLst>
</file>

<file path=ppt/theme/theme1.xml><?xml version="1.0" encoding="utf-8"?>
<a:theme xmlns:a="http://schemas.openxmlformats.org/drawingml/2006/main" name="1_Default Design">
  <a:themeElements>
    <a:clrScheme name="1_Default Design 4">
      <a:dk1>
        <a:srgbClr val="000000"/>
      </a:dk1>
      <a:lt1>
        <a:srgbClr val="FFFFFF"/>
      </a:lt1>
      <a:dk2>
        <a:srgbClr val="000000"/>
      </a:dk2>
      <a:lt2>
        <a:srgbClr val="010000"/>
      </a:lt2>
      <a:accent1>
        <a:srgbClr val="F5DD2D"/>
      </a:accent1>
      <a:accent2>
        <a:srgbClr val="FFFFFF"/>
      </a:accent2>
      <a:accent3>
        <a:srgbClr val="FFFFFF"/>
      </a:accent3>
      <a:accent4>
        <a:srgbClr val="000000"/>
      </a:accent4>
      <a:accent5>
        <a:srgbClr val="F9EBAD"/>
      </a:accent5>
      <a:accent6>
        <a:srgbClr val="E7E7E7"/>
      </a:accent6>
      <a:hlink>
        <a:srgbClr val="0000FF"/>
      </a:hlink>
      <a:folHlink>
        <a:srgbClr val="7896FF"/>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lumMod val="60000"/>
            <a:lumOff val="40000"/>
          </a:schemeClr>
        </a:solidFill>
        <a:ln w="19050" cap="flat" cmpd="sng" algn="ctr">
          <a:solidFill>
            <a:schemeClr val="bg2"/>
          </a:solidFill>
          <a:prstDash val="solid"/>
          <a:round/>
          <a:headEnd type="none" w="med" len="med"/>
          <a:tailEnd type="none" w="med" len="med"/>
        </a:ln>
        <a:effectLst/>
      </a:spPr>
      <a:bodyPr vert="horz" wrap="none" lIns="92075" tIns="46038" rIns="92075" bIns="46038"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sz="2800" b="0" i="0" u="none" strike="noStrike" cap="none" normalizeH="0" baseline="0" dirty="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0" cap="flat" cmpd="sng" algn="ctr">
          <a:solidFill>
            <a:schemeClr val="hlink"/>
          </a:solidFill>
          <a:prstDash val="solid"/>
          <a:round/>
          <a:headEnd type="none" w="med" len="med"/>
          <a:tailEnd type="none" w="med" len="med"/>
        </a:ln>
        <a:effectLst/>
      </a:spPr>
      <a:bodyPr vert="horz" wrap="none" lIns="92075" tIns="46038" rIns="92075" bIns="46038"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1_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1_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010000"/>
        </a:lt2>
        <a:accent1>
          <a:srgbClr val="F5DD2D"/>
        </a:accent1>
        <a:accent2>
          <a:srgbClr val="FFFFFF"/>
        </a:accent2>
        <a:accent3>
          <a:srgbClr val="FFFFFF"/>
        </a:accent3>
        <a:accent4>
          <a:srgbClr val="000000"/>
        </a:accent4>
        <a:accent5>
          <a:srgbClr val="F9EBAD"/>
        </a:accent5>
        <a:accent6>
          <a:srgbClr val="E7E7E7"/>
        </a:accent6>
        <a:hlink>
          <a:srgbClr val="0000FF"/>
        </a:hlink>
        <a:folHlink>
          <a:srgbClr val="789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1_Default Design 4">
      <a:dk1>
        <a:srgbClr val="000000"/>
      </a:dk1>
      <a:lt1>
        <a:srgbClr val="FFFFFF"/>
      </a:lt1>
      <a:dk2>
        <a:srgbClr val="000000"/>
      </a:dk2>
      <a:lt2>
        <a:srgbClr val="010000"/>
      </a:lt2>
      <a:accent1>
        <a:srgbClr val="F5DD2D"/>
      </a:accent1>
      <a:accent2>
        <a:srgbClr val="FFFFFF"/>
      </a:accent2>
      <a:accent3>
        <a:srgbClr val="FFFFFF"/>
      </a:accent3>
      <a:accent4>
        <a:srgbClr val="000000"/>
      </a:accent4>
      <a:accent5>
        <a:srgbClr val="F9EBAD"/>
      </a:accent5>
      <a:accent6>
        <a:srgbClr val="E7E7E7"/>
      </a:accent6>
      <a:hlink>
        <a:srgbClr val="0000FF"/>
      </a:hlink>
      <a:folHlink>
        <a:srgbClr val="7896FF"/>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lumMod val="60000"/>
            <a:lumOff val="40000"/>
          </a:schemeClr>
        </a:solidFill>
        <a:ln w="19050" cap="flat" cmpd="sng" algn="ctr">
          <a:solidFill>
            <a:schemeClr val="bg2"/>
          </a:solidFill>
          <a:prstDash val="solid"/>
          <a:round/>
          <a:headEnd type="none" w="med" len="med"/>
          <a:tailEnd type="none" w="med" len="med"/>
        </a:ln>
        <a:effectLst/>
      </a:spPr>
      <a:bodyPr vert="horz" wrap="none" lIns="92075" tIns="46038" rIns="92075" bIns="46038"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sz="2800" b="0" i="0" u="none" strike="noStrike" cap="none" normalizeH="0" baseline="0" dirty="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0" cap="flat" cmpd="sng" algn="ctr">
          <a:solidFill>
            <a:schemeClr val="hlink"/>
          </a:solidFill>
          <a:prstDash val="solid"/>
          <a:round/>
          <a:headEnd type="none" w="med" len="med"/>
          <a:tailEnd type="none" w="med" len="med"/>
        </a:ln>
        <a:effectLst/>
      </a:spPr>
      <a:bodyPr vert="horz" wrap="none" lIns="92075" tIns="46038" rIns="92075" bIns="46038"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1_Default Design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1_Default Design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010000"/>
        </a:lt2>
        <a:accent1>
          <a:srgbClr val="F5DD2D"/>
        </a:accent1>
        <a:accent2>
          <a:srgbClr val="FFFFFF"/>
        </a:accent2>
        <a:accent3>
          <a:srgbClr val="FFFFFF"/>
        </a:accent3>
        <a:accent4>
          <a:srgbClr val="000000"/>
        </a:accent4>
        <a:accent5>
          <a:srgbClr val="F9EBAD"/>
        </a:accent5>
        <a:accent6>
          <a:srgbClr val="E7E7E7"/>
        </a:accent6>
        <a:hlink>
          <a:srgbClr val="0000FF"/>
        </a:hlink>
        <a:folHlink>
          <a:srgbClr val="789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69858</TotalTime>
  <Words>718</Words>
  <Application>Microsoft Office PowerPoint</Application>
  <PresentationFormat>On-screen Show (4:3)</PresentationFormat>
  <Paragraphs>118</Paragraphs>
  <Slides>32</Slides>
  <Notes>1</Notes>
  <HiddenSlides>1</HiddenSlides>
  <MMClips>31</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32</vt:i4>
      </vt:variant>
    </vt:vector>
  </HeadingPairs>
  <TitlesOfParts>
    <vt:vector size="36" baseType="lpstr">
      <vt:lpstr>1_Default Design</vt:lpstr>
      <vt:lpstr>2_Default Design</vt:lpstr>
      <vt:lpstr>Equation</vt:lpstr>
      <vt:lpstr>Microsoft Equation 3.0</vt:lpstr>
      <vt:lpstr>PowerPoint Presentation</vt:lpstr>
      <vt:lpstr>Assignment 3: Individual</vt:lpstr>
      <vt:lpstr>Method of  Unit Conversions &amp; Unit Cancelations</vt:lpstr>
      <vt:lpstr>UnitS</vt:lpstr>
      <vt:lpstr>Unit Conversion Factors</vt:lpstr>
      <vt:lpstr>Unit Conversion Factors – Example</vt:lpstr>
      <vt:lpstr>Unit Conversion Factors – Example</vt:lpstr>
      <vt:lpstr>What Makes a Good Table</vt:lpstr>
      <vt:lpstr>Conversion Factors for Mass &amp; Weight</vt:lpstr>
      <vt:lpstr>Table Continued</vt:lpstr>
      <vt:lpstr>Rotational Conversions</vt:lpstr>
      <vt:lpstr>Conversion Factors for Electrical Units</vt:lpstr>
      <vt:lpstr>PowerPoint Presentation</vt:lpstr>
      <vt:lpstr>PowerPoint Presentation</vt:lpstr>
      <vt:lpstr>Physical Constants</vt:lpstr>
      <vt:lpstr>Fundamental Constants</vt:lpstr>
      <vt:lpstr>Molar Units</vt:lpstr>
      <vt:lpstr>Unit Systems, Conversion and Cancelation</vt:lpstr>
      <vt:lpstr>Unit Systems, Conversion and Cancelation</vt:lpstr>
      <vt:lpstr>Physical Terms</vt:lpstr>
      <vt:lpstr>Relationship between Mass &amp; Weight</vt:lpstr>
      <vt:lpstr>PowerPoint Presentation</vt:lpstr>
      <vt:lpstr>Relationship between Mass &amp; Weight</vt:lpstr>
      <vt:lpstr>Relationship between Mass &amp; Weight</vt:lpstr>
      <vt:lpstr>Relationship between Mass &amp; Weight</vt:lpstr>
      <vt:lpstr>Conversion Factors for Mass &amp; Weight</vt:lpstr>
      <vt:lpstr>Mass and Weight in English Units</vt:lpstr>
      <vt:lpstr>Fuel Properties</vt:lpstr>
      <vt:lpstr>PowerPoint Presentation</vt:lpstr>
      <vt:lpstr>Additional Properties of Fuels</vt:lpstr>
      <vt:lpstr>Energy</vt:lpstr>
      <vt:lpstr>First Law of Thermodynamics</vt:lpstr>
    </vt:vector>
  </TitlesOfParts>
  <Company>Michigan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MEEM 4220 IC Engines Lecture</dc:title>
  <dc:subject>Introduction to Internal Combustions Lectures</dc:subject>
  <dc:creator>Dr. J.D.Naber (c) 2006</dc:creator>
  <cp:keywords>IC Engines</cp:keywords>
  <cp:lastModifiedBy>Jeff Naber</cp:lastModifiedBy>
  <cp:revision>2146</cp:revision>
  <cp:lastPrinted>2001-07-23T20:58:14Z</cp:lastPrinted>
  <dcterms:created xsi:type="dcterms:W3CDTF">1999-03-31T00:20:35Z</dcterms:created>
  <dcterms:modified xsi:type="dcterms:W3CDTF">2013-01-26T23:19:55Z</dcterms:modified>
  <cp:category>MEEM</cp:category>
</cp:coreProperties>
</file>